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77" r:id="rId2"/>
  </p:sldMasterIdLst>
  <p:notesMasterIdLst>
    <p:notesMasterId r:id="rId18"/>
  </p:notesMasterIdLst>
  <p:handoutMasterIdLst>
    <p:handoutMasterId r:id="rId19"/>
  </p:handoutMasterIdLst>
  <p:sldIdLst>
    <p:sldId id="305" r:id="rId3"/>
    <p:sldId id="350" r:id="rId4"/>
    <p:sldId id="352" r:id="rId5"/>
    <p:sldId id="343" r:id="rId6"/>
    <p:sldId id="345" r:id="rId7"/>
    <p:sldId id="348" r:id="rId8"/>
    <p:sldId id="344" r:id="rId9"/>
    <p:sldId id="357" r:id="rId10"/>
    <p:sldId id="355" r:id="rId11"/>
    <p:sldId id="346" r:id="rId12"/>
    <p:sldId id="349" r:id="rId13"/>
    <p:sldId id="347" r:id="rId14"/>
    <p:sldId id="353" r:id="rId15"/>
    <p:sldId id="354" r:id="rId16"/>
    <p:sldId id="306" r:id="rId17"/>
  </p:sldIdLst>
  <p:sldSz cx="9144000" cy="5143500" type="screen16x9"/>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320">
          <p15:clr>
            <a:srgbClr val="A4A3A4"/>
          </p15:clr>
        </p15:guide>
        <p15:guide id="2" pos="7680">
          <p15:clr>
            <a:srgbClr val="A4A3A4"/>
          </p15:clr>
        </p15:guide>
        <p15:guide id="3" orient="horz" pos="3002">
          <p15:clr>
            <a:srgbClr val="A4A3A4"/>
          </p15:clr>
        </p15:guide>
        <p15:guide id="4" orient="horz" pos="2707">
          <p15:clr>
            <a:srgbClr val="A4A3A4"/>
          </p15:clr>
        </p15:guide>
        <p15:guide id="5" orient="horz" pos="926">
          <p15:clr>
            <a:srgbClr val="A4A3A4"/>
          </p15:clr>
        </p15:guide>
        <p15:guide id="6" pos="5533">
          <p15:clr>
            <a:srgbClr val="A4A3A4"/>
          </p15:clr>
        </p15:guide>
        <p15:guide id="7" pos="145">
          <p15:clr>
            <a:srgbClr val="A4A3A4"/>
          </p15:clr>
        </p15:guide>
        <p15:guide id="8" pos="599">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80"/>
    <a:srgbClr val="FFFFFF"/>
    <a:srgbClr val="242F78"/>
    <a:srgbClr val="333333"/>
    <a:srgbClr val="242C34"/>
    <a:srgbClr val="112138"/>
    <a:srgbClr val="2D4764"/>
    <a:srgbClr val="000000"/>
    <a:srgbClr val="B6C12B"/>
    <a:srgbClr val="008DC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ittlere Formatvorlage 3 - Akz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46F890A9-2807-4EBB-B81D-B2AA78EC7F39}" styleName="Dunkle Formatvorlage 2 - Akzent 5/Akz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91EBBBCC-DAD2-459C-BE2E-F6DE35CF9A28}" styleName="Dunkle Formatvorlage 2 - Akzent 3/Akz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0660B408-B3CF-4A94-85FC-2B1E0A45F4A2}" styleName="Dunkle Formatvorlage 2 - Akzent 1/Akz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5202B0CA-FC54-4496-8BCA-5EF66A818D29}" styleName="Dunkle Formatvorlag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AF606853-7671-496A-8E4F-DF71F8EC918B}" styleName="Dunkle Formatvorlage 1 - Akz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FD4443E-F989-4FC4-A0C8-D5A2AF1F390B}" styleName="Dunkle Formatvorlage 1 - Akz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929F9F4-4A8F-4326-A1B4-22849713DDAB}" styleName="Dunkle Formatvorlage 1 - Akz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03447BB-5D67-496B-8E87-E561075AD55C}" styleName="Dunkle Formatvorlage 1 - Akz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8034E78-7F5D-4C2E-B375-FC64B27BC917}" styleName="Dunkle Formatvorlag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6D9F66E-5EB9-4882-86FB-DCBF35E3C3E4}" styleName="Mittlere Formatvorlage 4 - Akz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22838BEF-8BB2-4498-84A7-C5851F593DF1}" styleName="Mittlere Formatvorlage 4 - Akz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C4B1156A-380E-4F78-BDF5-A606A8083BF9}" styleName="Mittlere Formatvorlage 4 - Akz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0505E3EF-67EA-436B-97B2-0124C06EBD24}" styleName="Mittlere Formatvorlage 4 - Akz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2A488322-F2BA-4B5B-9748-0D474271808F}" styleName="Mittlere Formatvorlage 3 - Akz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74C1A8A3-306A-4EB7-A6B1-4F7E0EB9C5D6}" styleName="Mittlere Formatvorlage 3 - Akz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EB9631B5-78F2-41C9-869B-9F39066F8104}" styleName="Mittlere Formatvorlage 3 - Akz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EB344D84-9AFB-497E-A393-DC336BA19D2E}" styleName="Mittlere Formatvorlage 3 - Akz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10A1B5D5-9B99-4C35-A422-299274C87663}" styleName="Mittlere Formatvorlage 1 - Akz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FABFCF23-3B69-468F-B69F-88F6DE6A72F2}" styleName="Mittlere Formatvorlage 1 - Akz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5A111915-BE36-4E01-A7E5-04B1672EAD32}" styleName="Helle Formatvorlage 2 - Akz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68D230F3-CF80-4859-8CE7-A43EE81993B5}" styleName="Helle Formatvorlage 1 - Akz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D27102A9-8310-4765-A935-A1911B00CA55}" styleName="Helle Formatvorlage 1 - Akz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9D7B26C5-4107-4FEC-AEDC-1716B250A1EF}" styleName="Helle Formatvorlag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38B1855-1B75-4FBE-930C-398BA8C253C6}" styleName="Designformatvorlage 2 - Akz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C2FFA5D-87B4-456A-9821-1D502468CF0F}" styleName="Designformatvorlage 1 - Akz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08FB837D-C827-4EFA-A057-4D05807E0F7C}" styleName="Designformatvorlage 1 - Akz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Keine Formatvorlage, kein Raster">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Keine Formatvorlage, Tabellenraster">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113A9D2-9D6B-4929-AA2D-F23B5EE8CBE7}" styleName="Designformatvorlage 2 - Akz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269D01E-BC32-4049-B463-5C60D7B0CCD2}" styleName="Designformatvorlage 2 - Akz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E9639D4-E3E2-4D34-9284-5A2195B3D0D7}" styleName="Helle Formatvorlag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Helle Formatvorlage 2 - Akz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2833802-FEF1-4C79-8D5D-14CF1EAF98D9}" styleName="Helle Formatvorlage 2 - Akz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F2DE63D5-997A-4646-A377-4702673A728D}" styleName="Helle Formatvorlage 2 - Akz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7292A2E-F333-43FB-9621-5CBBE7FDCDCB}" styleName="Helle Formatvorlage 2 - Akz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E8B1032C-EA38-4F05-BA0D-38AFFFC7BED3}" styleName="Helle Formatvorlage 3 - Akz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B301B821-A1FF-4177-AEE7-76D212191A09}" styleName="Mittlere Formatvorlage 1 - Akz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454" autoAdjust="0"/>
  </p:normalViewPr>
  <p:slideViewPr>
    <p:cSldViewPr snapToGrid="0">
      <p:cViewPr varScale="1">
        <p:scale>
          <a:sx n="151" d="100"/>
          <a:sy n="151" d="100"/>
        </p:scale>
        <p:origin x="456" y="138"/>
      </p:cViewPr>
      <p:guideLst>
        <p:guide orient="horz" pos="4320"/>
        <p:guide pos="7680"/>
        <p:guide orient="horz" pos="3002"/>
        <p:guide orient="horz" pos="2707"/>
        <p:guide orient="horz" pos="926"/>
        <p:guide pos="5533"/>
        <p:guide pos="145"/>
        <p:guide pos="599"/>
      </p:guideLst>
    </p:cSldViewPr>
  </p:slideViewPr>
  <p:outlineViewPr>
    <p:cViewPr>
      <p:scale>
        <a:sx n="33" d="100"/>
        <a:sy n="33" d="100"/>
      </p:scale>
      <p:origin x="0" y="3560"/>
    </p:cViewPr>
  </p:outlineViewPr>
  <p:notesTextViewPr>
    <p:cViewPr>
      <p:scale>
        <a:sx n="1" d="1"/>
        <a:sy n="1" d="1"/>
      </p:scale>
      <p:origin x="0" y="0"/>
    </p:cViewPr>
  </p:notesTextViewPr>
  <p:sorterViewPr>
    <p:cViewPr>
      <p:scale>
        <a:sx n="30" d="100"/>
        <a:sy n="30" d="100"/>
      </p:scale>
      <p:origin x="0" y="0"/>
    </p:cViewPr>
  </p:sorterViewPr>
  <p:notesViewPr>
    <p:cSldViewPr snapToGrid="0">
      <p:cViewPr varScale="1">
        <p:scale>
          <a:sx n="60" d="100"/>
          <a:sy n="60" d="100"/>
        </p:scale>
        <p:origin x="2500" y="3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notesMaster" Target="notesMasters/notesMaster1.xml"/><Relationship Id="rId3" Type="http://schemas.openxmlformats.org/officeDocument/2006/relationships/slide" Target="slides/slide1.xml"/><Relationship Id="rId21"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 Type="http://schemas.openxmlformats.org/officeDocument/2006/relationships/slideMaster" Target="slideMasters/slideMaster1.xml"/><Relationship Id="rId16" Type="http://schemas.openxmlformats.org/officeDocument/2006/relationships/slide" Target="slides/slide14.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handoutMaster" Target="handoutMasters/handout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latin typeface="Lato" panose="020F0502020204030203" pitchFamily="34" charset="0"/>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710F03A-118D-4C94-ACE7-41C036CB58E7}" type="datetimeFigureOut">
              <a:rPr lang="en-US" smtClean="0">
                <a:latin typeface="Lato" panose="020F0502020204030203" pitchFamily="34" charset="0"/>
              </a:rPr>
              <a:pPr/>
              <a:t>10/28/2019</a:t>
            </a:fld>
            <a:endParaRPr lang="en-US" dirty="0">
              <a:latin typeface="Lato" panose="020F0502020204030203" pitchFamily="34" charset="0"/>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latin typeface="Lato" panose="020F0502020204030203" pitchFamily="34" charset="0"/>
            </a:endParaRPr>
          </a:p>
        </p:txBody>
      </p:sp>
    </p:spTree>
    <p:extLst>
      <p:ext uri="{BB962C8B-B14F-4D97-AF65-F5344CB8AC3E}">
        <p14:creationId xmlns:p14="http://schemas.microsoft.com/office/powerpoint/2010/main" val="27173671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Lato" panose="020F0502020204030203" pitchFamily="34"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Lato" panose="020F0502020204030203" pitchFamily="34" charset="0"/>
              </a:defRPr>
            </a:lvl1pPr>
          </a:lstStyle>
          <a:p>
            <a:fld id="{CB707A1A-24F1-4A76-9BBF-2BC941EA698A}" type="datetimeFigureOut">
              <a:rPr lang="en-US" smtClean="0"/>
              <a:pPr/>
              <a:t>10/28/2019</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Lato" panose="020F0502020204030203" pitchFamily="34"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Lato" panose="020F0502020204030203" pitchFamily="34" charset="0"/>
              </a:defRPr>
            </a:lvl1pPr>
          </a:lstStyle>
          <a:p>
            <a:fld id="{0CB6685D-1DC3-467A-9755-A4FC0193B359}" type="slidenum">
              <a:rPr lang="en-US" smtClean="0"/>
              <a:pPr/>
              <a:t>‹#›</a:t>
            </a:fld>
            <a:endParaRPr lang="en-US" dirty="0"/>
          </a:p>
        </p:txBody>
      </p:sp>
    </p:spTree>
    <p:extLst>
      <p:ext uri="{BB962C8B-B14F-4D97-AF65-F5344CB8AC3E}">
        <p14:creationId xmlns:p14="http://schemas.microsoft.com/office/powerpoint/2010/main" val="3851575750"/>
      </p:ext>
    </p:extLst>
  </p:cSld>
  <p:clrMap bg1="lt1" tx1="dk1" bg2="lt2" tx2="dk2" accent1="accent1" accent2="accent2" accent3="accent3" accent4="accent4" accent5="accent5" accent6="accent6" hlink="hlink" folHlink="folHlink"/>
  <p:notesStyle>
    <a:lvl1pPr marL="0" algn="l" defTabSz="342877" rtl="0" eaLnBrk="1" latinLnBrk="0" hangingPunct="1">
      <a:defRPr sz="500" kern="1200">
        <a:solidFill>
          <a:schemeClr val="tx1"/>
        </a:solidFill>
        <a:latin typeface="Lato" panose="020F0502020204030203" pitchFamily="34" charset="0"/>
        <a:ea typeface="+mn-ea"/>
        <a:cs typeface="+mn-cs"/>
      </a:defRPr>
    </a:lvl1pPr>
    <a:lvl2pPr marL="171438" algn="l" defTabSz="342877" rtl="0" eaLnBrk="1" latinLnBrk="0" hangingPunct="1">
      <a:defRPr sz="500" kern="1200">
        <a:solidFill>
          <a:schemeClr val="tx1"/>
        </a:solidFill>
        <a:latin typeface="Lato" panose="020F0502020204030203" pitchFamily="34" charset="0"/>
        <a:ea typeface="+mn-ea"/>
        <a:cs typeface="+mn-cs"/>
      </a:defRPr>
    </a:lvl2pPr>
    <a:lvl3pPr marL="342877" algn="l" defTabSz="342877" rtl="0" eaLnBrk="1" latinLnBrk="0" hangingPunct="1">
      <a:defRPr sz="500" kern="1200">
        <a:solidFill>
          <a:schemeClr val="tx1"/>
        </a:solidFill>
        <a:latin typeface="Lato" panose="020F0502020204030203" pitchFamily="34" charset="0"/>
        <a:ea typeface="+mn-ea"/>
        <a:cs typeface="+mn-cs"/>
      </a:defRPr>
    </a:lvl3pPr>
    <a:lvl4pPr marL="514316" algn="l" defTabSz="342877" rtl="0" eaLnBrk="1" latinLnBrk="0" hangingPunct="1">
      <a:defRPr sz="500" kern="1200">
        <a:solidFill>
          <a:schemeClr val="tx1"/>
        </a:solidFill>
        <a:latin typeface="Lato" panose="020F0502020204030203" pitchFamily="34" charset="0"/>
        <a:ea typeface="+mn-ea"/>
        <a:cs typeface="+mn-cs"/>
      </a:defRPr>
    </a:lvl4pPr>
    <a:lvl5pPr marL="685754" algn="l" defTabSz="342877" rtl="0" eaLnBrk="1" latinLnBrk="0" hangingPunct="1">
      <a:defRPr sz="500" kern="1200">
        <a:solidFill>
          <a:schemeClr val="tx1"/>
        </a:solidFill>
        <a:latin typeface="Lato" panose="020F0502020204030203" pitchFamily="34" charset="0"/>
        <a:ea typeface="+mn-ea"/>
        <a:cs typeface="+mn-cs"/>
      </a:defRPr>
    </a:lvl5pPr>
    <a:lvl6pPr marL="857193" algn="l" defTabSz="342877" rtl="0" eaLnBrk="1" latinLnBrk="0" hangingPunct="1">
      <a:defRPr sz="500" kern="1200">
        <a:solidFill>
          <a:schemeClr val="tx1"/>
        </a:solidFill>
        <a:latin typeface="+mn-lt"/>
        <a:ea typeface="+mn-ea"/>
        <a:cs typeface="+mn-cs"/>
      </a:defRPr>
    </a:lvl6pPr>
    <a:lvl7pPr marL="1028632" algn="l" defTabSz="342877" rtl="0" eaLnBrk="1" latinLnBrk="0" hangingPunct="1">
      <a:defRPr sz="500" kern="1200">
        <a:solidFill>
          <a:schemeClr val="tx1"/>
        </a:solidFill>
        <a:latin typeface="+mn-lt"/>
        <a:ea typeface="+mn-ea"/>
        <a:cs typeface="+mn-cs"/>
      </a:defRPr>
    </a:lvl7pPr>
    <a:lvl8pPr marL="1200070" algn="l" defTabSz="342877" rtl="0" eaLnBrk="1" latinLnBrk="0" hangingPunct="1">
      <a:defRPr sz="500" kern="1200">
        <a:solidFill>
          <a:schemeClr val="tx1"/>
        </a:solidFill>
        <a:latin typeface="+mn-lt"/>
        <a:ea typeface="+mn-ea"/>
        <a:cs typeface="+mn-cs"/>
      </a:defRPr>
    </a:lvl8pPr>
    <a:lvl9pPr marL="1371508" algn="l" defTabSz="342877" rtl="0" eaLnBrk="1" latinLnBrk="0" hangingPunct="1">
      <a:defRPr sz="5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jpg"/><Relationship Id="rId1" Type="http://schemas.openxmlformats.org/officeDocument/2006/relationships/slideMaster" Target="../slideMasters/slideMaster1.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13.jpg"/><Relationship Id="rId1" Type="http://schemas.openxmlformats.org/officeDocument/2006/relationships/slideMaster" Target="../slideMasters/slideMaster1.xml"/><Relationship Id="rId6" Type="http://schemas.openxmlformats.org/officeDocument/2006/relationships/image" Target="../media/image14.svg"/><Relationship Id="rId5" Type="http://schemas.openxmlformats.org/officeDocument/2006/relationships/image" Target="../media/image10.png"/><Relationship Id="rId4" Type="http://schemas.openxmlformats.org/officeDocument/2006/relationships/image" Target="../media/image9.sv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8.png"/><Relationship Id="rId2" Type="http://schemas.openxmlformats.org/officeDocument/2006/relationships/image" Target="../media/image15.jpg"/><Relationship Id="rId1" Type="http://schemas.openxmlformats.org/officeDocument/2006/relationships/slideMaster" Target="../slideMasters/slideMaster1.xml"/><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9.sv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19.jpeg"/><Relationship Id="rId1" Type="http://schemas.openxmlformats.org/officeDocument/2006/relationships/slideMaster" Target="../slideMasters/slideMaster1.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20A03A-0F4A-47D2-8E70-34417FF6C9EB}"/>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endParaRPr lang="es-ES"/>
          </a:p>
        </p:txBody>
      </p:sp>
      <p:sp>
        <p:nvSpPr>
          <p:cNvPr id="3" name="Subtitle 2">
            <a:extLst>
              <a:ext uri="{FF2B5EF4-FFF2-40B4-BE49-F238E27FC236}">
                <a16:creationId xmlns:a16="http://schemas.microsoft.com/office/drawing/2014/main" id="{204E156B-9F9D-4351-82E7-B56A94295D00}"/>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s-ES"/>
          </a:p>
        </p:txBody>
      </p:sp>
      <p:sp>
        <p:nvSpPr>
          <p:cNvPr id="4" name="Date Placeholder 3">
            <a:extLst>
              <a:ext uri="{FF2B5EF4-FFF2-40B4-BE49-F238E27FC236}">
                <a16:creationId xmlns:a16="http://schemas.microsoft.com/office/drawing/2014/main" id="{6FD207E3-2FBC-4ACE-8200-E0D3FF252A6F}"/>
              </a:ext>
            </a:extLst>
          </p:cNvPr>
          <p:cNvSpPr>
            <a:spLocks noGrp="1"/>
          </p:cNvSpPr>
          <p:nvPr>
            <p:ph type="dt" sz="half" idx="10"/>
          </p:nvPr>
        </p:nvSpPr>
        <p:spPr/>
        <p:txBody>
          <a:bodyPr/>
          <a:lstStyle/>
          <a:p>
            <a:fld id="{87DE6118-2437-4B30-8E3C-4D2BE6020583}" type="datetimeFigureOut">
              <a:rPr lang="en-US" smtClean="0"/>
              <a:pPr/>
              <a:t>10/28/2019</a:t>
            </a:fld>
            <a:endParaRPr lang="en-US" dirty="0"/>
          </a:p>
        </p:txBody>
      </p:sp>
      <p:sp>
        <p:nvSpPr>
          <p:cNvPr id="5" name="Footer Placeholder 4">
            <a:extLst>
              <a:ext uri="{FF2B5EF4-FFF2-40B4-BE49-F238E27FC236}">
                <a16:creationId xmlns:a16="http://schemas.microsoft.com/office/drawing/2014/main" id="{E056394E-DA72-48AB-8182-F6B6814A16E3}"/>
              </a:ext>
            </a:extLst>
          </p:cNvPr>
          <p:cNvSpPr>
            <a:spLocks noGrp="1"/>
          </p:cNvSpPr>
          <p:nvPr>
            <p:ph type="ftr" sz="quarter" idx="11"/>
          </p:nvPr>
        </p:nvSpPr>
        <p:spPr/>
        <p:txBody>
          <a:bodyPr/>
          <a:lstStyle/>
          <a:p>
            <a:r>
              <a:rPr lang="en-US"/>
              <a:t>Swiss Software Engineering: </a:t>
            </a:r>
            <a:r>
              <a:rPr lang="en-US" b="1">
                <a:latin typeface="Calibri"/>
                <a:cs typeface="Calibri"/>
              </a:rPr>
              <a:t>betterask.erni</a:t>
            </a:r>
            <a:endParaRPr lang="en-US" b="1" dirty="0">
              <a:latin typeface="Calibri"/>
              <a:cs typeface="Calibri"/>
            </a:endParaRPr>
          </a:p>
        </p:txBody>
      </p:sp>
      <p:sp>
        <p:nvSpPr>
          <p:cNvPr id="6" name="Slide Number Placeholder 5">
            <a:extLst>
              <a:ext uri="{FF2B5EF4-FFF2-40B4-BE49-F238E27FC236}">
                <a16:creationId xmlns:a16="http://schemas.microsoft.com/office/drawing/2014/main" id="{18BE6D27-434C-4E62-87B6-A9060E936397}"/>
              </a:ext>
            </a:extLst>
          </p:cNvPr>
          <p:cNvSpPr>
            <a:spLocks noGrp="1"/>
          </p:cNvSpPr>
          <p:nvPr>
            <p:ph type="sldNum" sz="quarter" idx="12"/>
          </p:nvPr>
        </p:nvSpPr>
        <p:spPr/>
        <p:txBody>
          <a:bodyPr/>
          <a:lstStyle/>
          <a:p>
            <a:fld id="{9F5F539E-0E69-451B-AC12-57C40F9178F7}" type="slidenum">
              <a:rPr lang="en-US" smtClean="0"/>
              <a:pPr/>
              <a:t>‹#›</a:t>
            </a:fld>
            <a:endParaRPr lang="en-US" dirty="0"/>
          </a:p>
        </p:txBody>
      </p:sp>
    </p:spTree>
    <p:extLst>
      <p:ext uri="{BB962C8B-B14F-4D97-AF65-F5344CB8AC3E}">
        <p14:creationId xmlns:p14="http://schemas.microsoft.com/office/powerpoint/2010/main" val="3541516299"/>
      </p:ext>
    </p:extLst>
  </p:cSld>
  <p:clrMapOvr>
    <a:masterClrMapping/>
  </p:clrMapOvr>
  <p:hf hd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AFF951-BFAB-42CF-B673-8F1F4AAA86B5}"/>
              </a:ext>
            </a:extLst>
          </p:cNvPr>
          <p:cNvSpPr>
            <a:spLocks noGrp="1"/>
          </p:cNvSpPr>
          <p:nvPr>
            <p:ph type="title"/>
          </p:nvPr>
        </p:nvSpPr>
        <p:spPr/>
        <p:txBody>
          <a:bodyPr/>
          <a:lstStyle/>
          <a:p>
            <a:r>
              <a:rPr lang="en-US"/>
              <a:t>Click to edit Master title style</a:t>
            </a:r>
            <a:endParaRPr lang="es-ES"/>
          </a:p>
        </p:txBody>
      </p:sp>
      <p:sp>
        <p:nvSpPr>
          <p:cNvPr id="3" name="Vertical Text Placeholder 2">
            <a:extLst>
              <a:ext uri="{FF2B5EF4-FFF2-40B4-BE49-F238E27FC236}">
                <a16:creationId xmlns:a16="http://schemas.microsoft.com/office/drawing/2014/main" id="{60A716F9-A044-4D1B-8F61-1C188E461FD8}"/>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4" name="Date Placeholder 3">
            <a:extLst>
              <a:ext uri="{FF2B5EF4-FFF2-40B4-BE49-F238E27FC236}">
                <a16:creationId xmlns:a16="http://schemas.microsoft.com/office/drawing/2014/main" id="{B40F926B-984E-4322-ABBB-7F7CA271DD25}"/>
              </a:ext>
            </a:extLst>
          </p:cNvPr>
          <p:cNvSpPr>
            <a:spLocks noGrp="1"/>
          </p:cNvSpPr>
          <p:nvPr>
            <p:ph type="dt" sz="half" idx="10"/>
          </p:nvPr>
        </p:nvSpPr>
        <p:spPr/>
        <p:txBody>
          <a:bodyPr/>
          <a:lstStyle/>
          <a:p>
            <a:fld id="{87DE6118-2437-4B30-8E3C-4D2BE6020583}" type="datetimeFigureOut">
              <a:rPr lang="en-US" smtClean="0"/>
              <a:t>10/28/2019</a:t>
            </a:fld>
            <a:endParaRPr lang="en-US" dirty="0"/>
          </a:p>
        </p:txBody>
      </p:sp>
      <p:sp>
        <p:nvSpPr>
          <p:cNvPr id="5" name="Footer Placeholder 4">
            <a:extLst>
              <a:ext uri="{FF2B5EF4-FFF2-40B4-BE49-F238E27FC236}">
                <a16:creationId xmlns:a16="http://schemas.microsoft.com/office/drawing/2014/main" id="{95904C2A-04D9-4642-A1F1-86B24B0D510C}"/>
              </a:ext>
            </a:extLst>
          </p:cNvPr>
          <p:cNvSpPr>
            <a:spLocks noGrp="1"/>
          </p:cNvSpPr>
          <p:nvPr>
            <p:ph type="ftr" sz="quarter" idx="11"/>
          </p:nvPr>
        </p:nvSpPr>
        <p:spPr/>
        <p:txBody>
          <a:bodyPr/>
          <a:lstStyle/>
          <a:p>
            <a:r>
              <a:rPr lang="en-US"/>
              <a:t>Swiss Software Engineering: </a:t>
            </a:r>
            <a:r>
              <a:rPr lang="en-US" b="1">
                <a:latin typeface="Calibri"/>
                <a:cs typeface="Calibri"/>
              </a:rPr>
              <a:t>betterask.erni</a:t>
            </a:r>
            <a:endParaRPr lang="en-US" b="1" dirty="0">
              <a:latin typeface="Calibri"/>
              <a:cs typeface="Calibri"/>
            </a:endParaRPr>
          </a:p>
        </p:txBody>
      </p:sp>
      <p:sp>
        <p:nvSpPr>
          <p:cNvPr id="6" name="Slide Number Placeholder 5">
            <a:extLst>
              <a:ext uri="{FF2B5EF4-FFF2-40B4-BE49-F238E27FC236}">
                <a16:creationId xmlns:a16="http://schemas.microsoft.com/office/drawing/2014/main" id="{01C4BF31-0C97-4B05-955C-B5147C270C4D}"/>
              </a:ext>
            </a:extLst>
          </p:cNvPr>
          <p:cNvSpPr>
            <a:spLocks noGrp="1"/>
          </p:cNvSpPr>
          <p:nvPr>
            <p:ph type="sldNum" sz="quarter" idx="12"/>
          </p:nvPr>
        </p:nvSpPr>
        <p:spPr/>
        <p:txBody>
          <a:bodyPr/>
          <a:lstStyle/>
          <a:p>
            <a:fld id="{9F5F539E-0E69-451B-AC12-57C40F9178F7}" type="slidenum">
              <a:rPr lang="en-US" smtClean="0"/>
              <a:pPr/>
              <a:t>‹#›</a:t>
            </a:fld>
            <a:endParaRPr lang="en-US" dirty="0"/>
          </a:p>
        </p:txBody>
      </p:sp>
    </p:spTree>
    <p:extLst>
      <p:ext uri="{BB962C8B-B14F-4D97-AF65-F5344CB8AC3E}">
        <p14:creationId xmlns:p14="http://schemas.microsoft.com/office/powerpoint/2010/main" val="779235456"/>
      </p:ext>
    </p:extLst>
  </p:cSld>
  <p:clrMapOvr>
    <a:masterClrMapping/>
  </p:clrMapOvr>
  <p:hf hd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E616C0D-52CC-443C-A57A-CA496C9C04C5}"/>
              </a:ext>
            </a:extLst>
          </p:cNvPr>
          <p:cNvSpPr>
            <a:spLocks noGrp="1"/>
          </p:cNvSpPr>
          <p:nvPr>
            <p:ph type="title" orient="vert"/>
          </p:nvPr>
        </p:nvSpPr>
        <p:spPr>
          <a:xfrm>
            <a:off x="6543675" y="273844"/>
            <a:ext cx="1971675" cy="4358879"/>
          </a:xfrm>
        </p:spPr>
        <p:txBody>
          <a:bodyPr vert="eaVert"/>
          <a:lstStyle/>
          <a:p>
            <a:r>
              <a:rPr lang="en-US"/>
              <a:t>Click to edit Master title style</a:t>
            </a:r>
            <a:endParaRPr lang="es-ES"/>
          </a:p>
        </p:txBody>
      </p:sp>
      <p:sp>
        <p:nvSpPr>
          <p:cNvPr id="3" name="Vertical Text Placeholder 2">
            <a:extLst>
              <a:ext uri="{FF2B5EF4-FFF2-40B4-BE49-F238E27FC236}">
                <a16:creationId xmlns:a16="http://schemas.microsoft.com/office/drawing/2014/main" id="{7C5B58C0-BC46-4E31-92CB-22DCC314A13E}"/>
              </a:ext>
            </a:extLst>
          </p:cNvPr>
          <p:cNvSpPr>
            <a:spLocks noGrp="1"/>
          </p:cNvSpPr>
          <p:nvPr>
            <p:ph type="body" orient="vert" idx="1"/>
          </p:nvPr>
        </p:nvSpPr>
        <p:spPr>
          <a:xfrm>
            <a:off x="628650" y="273844"/>
            <a:ext cx="5800725" cy="435887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4" name="Date Placeholder 3">
            <a:extLst>
              <a:ext uri="{FF2B5EF4-FFF2-40B4-BE49-F238E27FC236}">
                <a16:creationId xmlns:a16="http://schemas.microsoft.com/office/drawing/2014/main" id="{03D119EC-DFD9-4473-86E1-C1BA0118E59D}"/>
              </a:ext>
            </a:extLst>
          </p:cNvPr>
          <p:cNvSpPr>
            <a:spLocks noGrp="1"/>
          </p:cNvSpPr>
          <p:nvPr>
            <p:ph type="dt" sz="half" idx="10"/>
          </p:nvPr>
        </p:nvSpPr>
        <p:spPr/>
        <p:txBody>
          <a:bodyPr/>
          <a:lstStyle/>
          <a:p>
            <a:fld id="{87DE6118-2437-4B30-8E3C-4D2BE6020583}" type="datetimeFigureOut">
              <a:rPr lang="en-US" smtClean="0"/>
              <a:t>10/28/2019</a:t>
            </a:fld>
            <a:endParaRPr lang="en-US" dirty="0"/>
          </a:p>
        </p:txBody>
      </p:sp>
      <p:sp>
        <p:nvSpPr>
          <p:cNvPr id="5" name="Footer Placeholder 4">
            <a:extLst>
              <a:ext uri="{FF2B5EF4-FFF2-40B4-BE49-F238E27FC236}">
                <a16:creationId xmlns:a16="http://schemas.microsoft.com/office/drawing/2014/main" id="{E1F658BE-7692-4917-B345-630C2D75E131}"/>
              </a:ext>
            </a:extLst>
          </p:cNvPr>
          <p:cNvSpPr>
            <a:spLocks noGrp="1"/>
          </p:cNvSpPr>
          <p:nvPr>
            <p:ph type="ftr" sz="quarter" idx="11"/>
          </p:nvPr>
        </p:nvSpPr>
        <p:spPr/>
        <p:txBody>
          <a:bodyPr/>
          <a:lstStyle/>
          <a:p>
            <a:r>
              <a:rPr lang="en-US"/>
              <a:t>Swiss Software Engineering: </a:t>
            </a:r>
            <a:r>
              <a:rPr lang="en-US" b="1">
                <a:latin typeface="Calibri"/>
                <a:cs typeface="Calibri"/>
              </a:rPr>
              <a:t>betterask.erni</a:t>
            </a:r>
            <a:endParaRPr lang="en-US" b="1" dirty="0">
              <a:latin typeface="Calibri"/>
              <a:cs typeface="Calibri"/>
            </a:endParaRPr>
          </a:p>
        </p:txBody>
      </p:sp>
      <p:sp>
        <p:nvSpPr>
          <p:cNvPr id="6" name="Slide Number Placeholder 5">
            <a:extLst>
              <a:ext uri="{FF2B5EF4-FFF2-40B4-BE49-F238E27FC236}">
                <a16:creationId xmlns:a16="http://schemas.microsoft.com/office/drawing/2014/main" id="{89D52C84-BCFB-4B83-9EA0-CE8694A34AED}"/>
              </a:ext>
            </a:extLst>
          </p:cNvPr>
          <p:cNvSpPr>
            <a:spLocks noGrp="1"/>
          </p:cNvSpPr>
          <p:nvPr>
            <p:ph type="sldNum" sz="quarter" idx="12"/>
          </p:nvPr>
        </p:nvSpPr>
        <p:spPr/>
        <p:txBody>
          <a:bodyPr/>
          <a:lstStyle/>
          <a:p>
            <a:fld id="{9F5F539E-0E69-451B-AC12-57C40F9178F7}" type="slidenum">
              <a:rPr lang="en-US" smtClean="0"/>
              <a:pPr/>
              <a:t>‹#›</a:t>
            </a:fld>
            <a:endParaRPr lang="en-US" dirty="0"/>
          </a:p>
        </p:txBody>
      </p:sp>
    </p:spTree>
    <p:extLst>
      <p:ext uri="{BB962C8B-B14F-4D97-AF65-F5344CB8AC3E}">
        <p14:creationId xmlns:p14="http://schemas.microsoft.com/office/powerpoint/2010/main" val="3686529442"/>
      </p:ext>
    </p:extLst>
  </p:cSld>
  <p:clrMapOvr>
    <a:masterClrMapping/>
  </p:clrMapOvr>
  <p:hf hdr="0" dt="0"/>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1_Title">
    <p:spTree>
      <p:nvGrpSpPr>
        <p:cNvPr id="1" name=""/>
        <p:cNvGrpSpPr/>
        <p:nvPr/>
      </p:nvGrpSpPr>
      <p:grpSpPr>
        <a:xfrm>
          <a:off x="0" y="0"/>
          <a:ext cx="0" cy="0"/>
          <a:chOff x="0" y="0"/>
          <a:chExt cx="0" cy="0"/>
        </a:xfrm>
      </p:grpSpPr>
      <p:pic>
        <p:nvPicPr>
          <p:cNvPr id="5" name="Bild 4" descr="Milos_Karas_Climbing_Professional-Test-Engineer.jp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5148072"/>
          </a:xfrm>
          <a:prstGeom prst="rect">
            <a:avLst/>
          </a:prstGeom>
        </p:spPr>
      </p:pic>
      <p:sp>
        <p:nvSpPr>
          <p:cNvPr id="12" name="Textfeld 11"/>
          <p:cNvSpPr txBox="1"/>
          <p:nvPr userDrawn="1"/>
        </p:nvSpPr>
        <p:spPr>
          <a:xfrm>
            <a:off x="-88068" y="4898381"/>
            <a:ext cx="0" cy="169277"/>
          </a:xfrm>
          <a:prstGeom prst="rect">
            <a:avLst/>
          </a:prstGeom>
          <a:noFill/>
        </p:spPr>
        <p:txBody>
          <a:bodyPr wrap="none" lIns="0" tIns="0" rIns="0" bIns="0" rtlCol="0">
            <a:spAutoFit/>
          </a:bodyPr>
          <a:lstStyle/>
          <a:p>
            <a:endParaRPr lang="en-GB" sz="1100" noProof="0">
              <a:solidFill>
                <a:schemeClr val="tx2"/>
              </a:solidFill>
            </a:endParaRPr>
          </a:p>
        </p:txBody>
      </p:sp>
      <p:sp>
        <p:nvSpPr>
          <p:cNvPr id="7" name="Titel 1"/>
          <p:cNvSpPr>
            <a:spLocks noGrp="1"/>
          </p:cNvSpPr>
          <p:nvPr>
            <p:ph type="title" hasCustomPrompt="1"/>
          </p:nvPr>
        </p:nvSpPr>
        <p:spPr>
          <a:xfrm>
            <a:off x="3570777" y="3646334"/>
            <a:ext cx="5202192" cy="371271"/>
          </a:xfrm>
          <a:prstGeom prst="rect">
            <a:avLst/>
          </a:prstGeom>
        </p:spPr>
        <p:txBody>
          <a:bodyPr vert="horz" wrap="square" lIns="27004" tIns="16202" rIns="27004" bIns="16202">
            <a:spAutoFit/>
          </a:bodyPr>
          <a:lstStyle>
            <a:lvl1pPr>
              <a:defRPr sz="2400">
                <a:solidFill>
                  <a:schemeClr val="bg1"/>
                </a:solidFill>
                <a:latin typeface="Calibri Light"/>
              </a:defRPr>
            </a:lvl1pPr>
          </a:lstStyle>
          <a:p>
            <a:r>
              <a:rPr lang="en-GB" noProof="0"/>
              <a:t>Title of presentation, Calibri light 24pt</a:t>
            </a:r>
          </a:p>
        </p:txBody>
      </p:sp>
      <p:sp>
        <p:nvSpPr>
          <p:cNvPr id="8" name="Textfeld 7"/>
          <p:cNvSpPr txBox="1"/>
          <p:nvPr userDrawn="1"/>
        </p:nvSpPr>
        <p:spPr>
          <a:xfrm>
            <a:off x="38574" y="4859102"/>
            <a:ext cx="2300630" cy="215444"/>
          </a:xfrm>
          <a:prstGeom prst="rect">
            <a:avLst/>
          </a:prstGeom>
          <a:noFill/>
        </p:spPr>
        <p:txBody>
          <a:bodyPr wrap="none" rtlCol="0">
            <a:spAutoFit/>
          </a:bodyPr>
          <a:lstStyle/>
          <a:p>
            <a:r>
              <a:rPr lang="en-GB" sz="800" noProof="0">
                <a:solidFill>
                  <a:schemeClr val="bg2"/>
                </a:solidFill>
                <a:latin typeface="Calibri Light"/>
                <a:cs typeface="Calibri Light"/>
              </a:rPr>
              <a:t>Miloš Karas, Climber and Professional Test Engineer</a:t>
            </a:r>
          </a:p>
        </p:txBody>
      </p:sp>
      <p:sp>
        <p:nvSpPr>
          <p:cNvPr id="10" name="Text Placeholder 10"/>
          <p:cNvSpPr>
            <a:spLocks noGrp="1"/>
          </p:cNvSpPr>
          <p:nvPr>
            <p:ph type="body" sz="quarter" idx="11" hasCustomPrompt="1"/>
          </p:nvPr>
        </p:nvSpPr>
        <p:spPr>
          <a:xfrm>
            <a:off x="3572729" y="4060675"/>
            <a:ext cx="5206145" cy="256532"/>
          </a:xfrm>
          <a:prstGeom prst="rect">
            <a:avLst/>
          </a:prstGeom>
        </p:spPr>
        <p:txBody>
          <a:bodyPr lIns="34288" tIns="17144" rIns="34288" bIns="17144">
            <a:noAutofit/>
          </a:bodyPr>
          <a:lstStyle>
            <a:lvl1pPr marL="0" indent="0" algn="l">
              <a:lnSpc>
                <a:spcPts val="1580"/>
              </a:lnSpc>
              <a:buNone/>
              <a:defRPr lang="en-US" sz="1400" b="1" i="0" kern="1200" dirty="0" smtClean="0">
                <a:solidFill>
                  <a:srgbClr val="C2C2C2"/>
                </a:solidFill>
                <a:latin typeface="Calibri"/>
                <a:ea typeface="+mn-ea"/>
                <a:cs typeface="Calibri"/>
              </a:defRPr>
            </a:lvl1pPr>
          </a:lstStyle>
          <a:p>
            <a:pPr lvl="0"/>
            <a:r>
              <a:rPr lang="en-GB" noProof="0"/>
              <a:t>Sub title text. Calibri bold, 14 pt light grey</a:t>
            </a:r>
          </a:p>
        </p:txBody>
      </p:sp>
    </p:spTree>
    <p:extLst>
      <p:ext uri="{BB962C8B-B14F-4D97-AF65-F5344CB8AC3E}">
        <p14:creationId xmlns:p14="http://schemas.microsoft.com/office/powerpoint/2010/main" val="38333642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Bullet-Point">
    <p:spTree>
      <p:nvGrpSpPr>
        <p:cNvPr id="1" name=""/>
        <p:cNvGrpSpPr/>
        <p:nvPr/>
      </p:nvGrpSpPr>
      <p:grpSpPr>
        <a:xfrm>
          <a:off x="0" y="0"/>
          <a:ext cx="0" cy="0"/>
          <a:chOff x="0" y="0"/>
          <a:chExt cx="0" cy="0"/>
        </a:xfrm>
      </p:grpSpPr>
      <p:sp>
        <p:nvSpPr>
          <p:cNvPr id="3" name="Fußzeilenplatzhalter 2"/>
          <p:cNvSpPr>
            <a:spLocks noGrp="1"/>
          </p:cNvSpPr>
          <p:nvPr>
            <p:ph type="ftr" sz="quarter" idx="10"/>
          </p:nvPr>
        </p:nvSpPr>
        <p:spPr/>
        <p:txBody>
          <a:bodyPr/>
          <a:lstStyle/>
          <a:p>
            <a:r>
              <a:rPr lang="en-US" dirty="0"/>
              <a:t>Swiss Software Engineering: </a:t>
            </a:r>
            <a:r>
              <a:rPr lang="en-US" b="1" dirty="0" err="1">
                <a:latin typeface="Calibri"/>
                <a:cs typeface="Calibri"/>
              </a:rPr>
              <a:t>betterask.erni</a:t>
            </a:r>
            <a:endParaRPr lang="en-US" b="1" dirty="0">
              <a:latin typeface="Calibri"/>
              <a:cs typeface="Calibri"/>
            </a:endParaRPr>
          </a:p>
        </p:txBody>
      </p:sp>
      <p:sp>
        <p:nvSpPr>
          <p:cNvPr id="4" name="Foliennummernplatzhalter 3"/>
          <p:cNvSpPr>
            <a:spLocks noGrp="1"/>
          </p:cNvSpPr>
          <p:nvPr>
            <p:ph type="sldNum" sz="quarter" idx="11"/>
          </p:nvPr>
        </p:nvSpPr>
        <p:spPr/>
        <p:txBody>
          <a:bodyPr/>
          <a:lstStyle/>
          <a:p>
            <a:fld id="{9F5F539E-0E69-451B-AC12-57C40F9178F7}" type="slidenum">
              <a:rPr lang="en-US" smtClean="0"/>
              <a:pPr/>
              <a:t>‹#›</a:t>
            </a:fld>
            <a:endParaRPr lang="en-US" dirty="0"/>
          </a:p>
        </p:txBody>
      </p:sp>
      <p:sp>
        <p:nvSpPr>
          <p:cNvPr id="8" name="Inhaltsplatzhalter 7"/>
          <p:cNvSpPr>
            <a:spLocks noGrp="1"/>
          </p:cNvSpPr>
          <p:nvPr>
            <p:ph sz="quarter" idx="12" hasCustomPrompt="1"/>
          </p:nvPr>
        </p:nvSpPr>
        <p:spPr>
          <a:xfrm>
            <a:off x="250757" y="1255714"/>
            <a:ext cx="5482921" cy="3207683"/>
          </a:xfrm>
          <a:prstGeom prst="rect">
            <a:avLst/>
          </a:prstGeom>
        </p:spPr>
        <p:txBody>
          <a:bodyPr vert="horz" lIns="27004" tIns="21600" rIns="27004" bIns="21600"/>
          <a:lstStyle>
            <a:lvl1pPr marL="138131" indent="-138131">
              <a:lnSpc>
                <a:spcPts val="1800"/>
              </a:lnSpc>
              <a:spcBef>
                <a:spcPts val="600"/>
              </a:spcBef>
              <a:buClr>
                <a:srgbClr val="242F78"/>
              </a:buClr>
              <a:buSzPct val="90000"/>
              <a:buFont typeface="Wingdings" charset="2"/>
              <a:buChar char="§"/>
              <a:defRPr sz="1400">
                <a:solidFill>
                  <a:schemeClr val="tx1"/>
                </a:solidFill>
                <a:latin typeface="Calibri Light"/>
              </a:defRPr>
            </a:lvl1pPr>
            <a:lvl2pPr marL="467978" indent="-125033">
              <a:lnSpc>
                <a:spcPts val="1800"/>
              </a:lnSpc>
              <a:spcBef>
                <a:spcPts val="600"/>
              </a:spcBef>
              <a:buClr>
                <a:srgbClr val="242F78"/>
              </a:buClr>
              <a:buSzPct val="90000"/>
              <a:buFont typeface="Wingdings" charset="2"/>
              <a:buChar char="§"/>
              <a:defRPr sz="1400">
                <a:solidFill>
                  <a:schemeClr val="tx1"/>
                </a:solidFill>
                <a:latin typeface="Calibri Light"/>
              </a:defRPr>
            </a:lvl2pPr>
            <a:lvl3pPr marL="804970" indent="-119078">
              <a:lnSpc>
                <a:spcPts val="1800"/>
              </a:lnSpc>
              <a:spcBef>
                <a:spcPts val="600"/>
              </a:spcBef>
              <a:buClr>
                <a:srgbClr val="242F78"/>
              </a:buClr>
              <a:buSzPct val="90000"/>
              <a:buFont typeface="Wingdings" charset="2"/>
              <a:buChar char="§"/>
              <a:defRPr sz="1400" baseline="0">
                <a:solidFill>
                  <a:schemeClr val="tx1"/>
                </a:solidFill>
                <a:latin typeface="Calibri Light"/>
              </a:defRPr>
            </a:lvl3pPr>
            <a:lvl4pPr marL="1143152" indent="-114315">
              <a:lnSpc>
                <a:spcPts val="1800"/>
              </a:lnSpc>
              <a:spcBef>
                <a:spcPts val="600"/>
              </a:spcBef>
              <a:buClr>
                <a:srgbClr val="242F78"/>
              </a:buClr>
              <a:buSzPct val="90000"/>
              <a:buFont typeface="Wingdings" charset="2"/>
              <a:buChar char="§"/>
              <a:defRPr sz="1400">
                <a:solidFill>
                  <a:schemeClr val="tx1"/>
                </a:solidFill>
                <a:latin typeface="Calibri Light"/>
              </a:defRPr>
            </a:lvl4pPr>
            <a:lvl5pPr marL="1481335" indent="-109552">
              <a:lnSpc>
                <a:spcPts val="1800"/>
              </a:lnSpc>
              <a:spcBef>
                <a:spcPts val="600"/>
              </a:spcBef>
              <a:buClr>
                <a:srgbClr val="242F78"/>
              </a:buClr>
              <a:buSzPct val="90000"/>
              <a:buFont typeface="Wingdings" charset="2"/>
              <a:buChar char="§"/>
              <a:defRPr sz="1400">
                <a:solidFill>
                  <a:schemeClr val="tx1"/>
                </a:solidFill>
                <a:latin typeface="Calibri Light"/>
              </a:defRPr>
            </a:lvl5pPr>
          </a:lstStyle>
          <a:p>
            <a:pPr lvl="0"/>
            <a:r>
              <a:rPr lang="en-GB" noProof="0" dirty="0"/>
              <a:t>Edit Master Text Format</a:t>
            </a:r>
          </a:p>
          <a:p>
            <a:pPr lvl="1"/>
            <a:r>
              <a:rPr lang="en-GB" noProof="0" dirty="0"/>
              <a:t>Second level</a:t>
            </a:r>
          </a:p>
          <a:p>
            <a:pPr lvl="2"/>
            <a:r>
              <a:rPr lang="en-GB" noProof="0" dirty="0"/>
              <a:t>Third level</a:t>
            </a:r>
          </a:p>
          <a:p>
            <a:pPr lvl="3"/>
            <a:r>
              <a:rPr lang="en-GB" noProof="0" dirty="0"/>
              <a:t>Forth level</a:t>
            </a:r>
          </a:p>
          <a:p>
            <a:pPr lvl="4"/>
            <a:r>
              <a:rPr lang="en-GB" noProof="0" dirty="0"/>
              <a:t>Fifth level</a:t>
            </a:r>
          </a:p>
        </p:txBody>
      </p:sp>
      <p:sp>
        <p:nvSpPr>
          <p:cNvPr id="7" name="Title 1"/>
          <p:cNvSpPr>
            <a:spLocks noGrp="1"/>
          </p:cNvSpPr>
          <p:nvPr>
            <p:ph type="title"/>
          </p:nvPr>
        </p:nvSpPr>
        <p:spPr>
          <a:xfrm>
            <a:off x="245764" y="423901"/>
            <a:ext cx="8549292" cy="297176"/>
          </a:xfrm>
          <a:prstGeom prst="rect">
            <a:avLst/>
          </a:prstGeom>
        </p:spPr>
        <p:txBody>
          <a:bodyPr lIns="34288" tIns="17144" rIns="34288" bIns="17144" anchor="ctr">
            <a:noAutofit/>
          </a:bodyPr>
          <a:lstStyle>
            <a:lvl1pPr algn="l" defTabSz="514316" rtl="0" eaLnBrk="1" latinLnBrk="0" hangingPunct="1">
              <a:lnSpc>
                <a:spcPct val="90000"/>
              </a:lnSpc>
              <a:spcBef>
                <a:spcPct val="0"/>
              </a:spcBef>
              <a:buNone/>
              <a:defRPr lang="en-US" sz="2400" b="0" i="0" kern="1200" dirty="0">
                <a:solidFill>
                  <a:schemeClr val="tx1"/>
                </a:solidFill>
                <a:latin typeface="Calibri Light"/>
                <a:ea typeface="Lato Regular" panose="020F0502020204030203" pitchFamily="34" charset="0"/>
                <a:cs typeface="Lato Regular" panose="020F0502020204030203" pitchFamily="34" charset="0"/>
              </a:defRPr>
            </a:lvl1pPr>
          </a:lstStyle>
          <a:p>
            <a:r>
              <a:rPr lang="en-US" dirty="0"/>
              <a:t>Click to edit Master title style</a:t>
            </a:r>
          </a:p>
        </p:txBody>
      </p:sp>
      <p:sp>
        <p:nvSpPr>
          <p:cNvPr id="9" name="Text Placeholder 6"/>
          <p:cNvSpPr>
            <a:spLocks noGrp="1"/>
          </p:cNvSpPr>
          <p:nvPr>
            <p:ph type="body" sz="quarter" idx="13" hasCustomPrompt="1"/>
          </p:nvPr>
        </p:nvSpPr>
        <p:spPr>
          <a:xfrm>
            <a:off x="245764" y="822614"/>
            <a:ext cx="8549292" cy="189928"/>
          </a:xfrm>
          <a:prstGeom prst="rect">
            <a:avLst/>
          </a:prstGeom>
        </p:spPr>
        <p:txBody>
          <a:bodyPr lIns="34288" tIns="17144" rIns="34288" bIns="17144" anchor="ctr">
            <a:noAutofit/>
          </a:bodyPr>
          <a:lstStyle>
            <a:lvl1pPr marL="0" indent="0" algn="l" defTabSz="685754" rtl="0" eaLnBrk="1" latinLnBrk="0" hangingPunct="1">
              <a:lnSpc>
                <a:spcPct val="90000"/>
              </a:lnSpc>
              <a:spcBef>
                <a:spcPts val="750"/>
              </a:spcBef>
              <a:buFont typeface="Arial" panose="020B0604020202020204" pitchFamily="34" charset="0"/>
              <a:buNone/>
              <a:defRPr lang="en-US" sz="1400" b="1" i="0" kern="1200" dirty="0">
                <a:solidFill>
                  <a:srgbClr val="242F78"/>
                </a:solidFill>
                <a:latin typeface="Calibri"/>
                <a:ea typeface="Lato Light" panose="020F0502020204030203" pitchFamily="34" charset="0"/>
                <a:cs typeface="Calibri"/>
              </a:defRPr>
            </a:lvl1pPr>
            <a:lvl2pPr>
              <a:defRPr>
                <a:solidFill>
                  <a:schemeClr val="bg1">
                    <a:lumMod val="50000"/>
                  </a:schemeClr>
                </a:solidFill>
              </a:defRPr>
            </a:lvl2pPr>
            <a:lvl3pPr>
              <a:defRPr>
                <a:solidFill>
                  <a:schemeClr val="bg1">
                    <a:lumMod val="50000"/>
                  </a:schemeClr>
                </a:solidFill>
              </a:defRPr>
            </a:lvl3pPr>
            <a:lvl4pPr>
              <a:defRPr>
                <a:solidFill>
                  <a:schemeClr val="bg1">
                    <a:lumMod val="50000"/>
                  </a:schemeClr>
                </a:solidFill>
              </a:defRPr>
            </a:lvl4pPr>
            <a:lvl5pPr marL="1028632" indent="0" algn="l">
              <a:buNone/>
              <a:defRPr>
                <a:solidFill>
                  <a:schemeClr val="bg1">
                    <a:lumMod val="50000"/>
                  </a:schemeClr>
                </a:solidFill>
              </a:defRPr>
            </a:lvl5pPr>
            <a:lvl6pPr marL="1285789" indent="0">
              <a:buNone/>
              <a:defRPr/>
            </a:lvl6pPr>
            <a:lvl7pPr marL="1542947" indent="0">
              <a:buNone/>
              <a:defRPr/>
            </a:lvl7pPr>
            <a:lvl8pPr marL="1800105" indent="0">
              <a:buNone/>
              <a:defRPr/>
            </a:lvl8pPr>
            <a:lvl9pPr marL="2057263" indent="0">
              <a:buNone/>
              <a:defRPr/>
            </a:lvl9pPr>
          </a:lstStyle>
          <a:p>
            <a:pPr marL="0" lvl="0" indent="0" algn="l" defTabSz="514316" rtl="0" eaLnBrk="1" latinLnBrk="0" hangingPunct="1">
              <a:lnSpc>
                <a:spcPct val="70000"/>
              </a:lnSpc>
              <a:spcBef>
                <a:spcPts val="563"/>
              </a:spcBef>
              <a:buFont typeface="Arial" panose="020B0604020202020204" pitchFamily="34" charset="0"/>
              <a:buNone/>
            </a:pPr>
            <a:r>
              <a:rPr lang="en-US" dirty="0"/>
              <a:t>Click to edit Master text styles level</a:t>
            </a:r>
          </a:p>
        </p:txBody>
      </p:sp>
    </p:spTree>
    <p:extLst>
      <p:ext uri="{BB962C8B-B14F-4D97-AF65-F5344CB8AC3E}">
        <p14:creationId xmlns:p14="http://schemas.microsoft.com/office/powerpoint/2010/main" val="310481662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betterask ERNI dark-blue">
    <p:spTree>
      <p:nvGrpSpPr>
        <p:cNvPr id="1" name=""/>
        <p:cNvGrpSpPr/>
        <p:nvPr/>
      </p:nvGrpSpPr>
      <p:grpSpPr>
        <a:xfrm>
          <a:off x="0" y="0"/>
          <a:ext cx="0" cy="0"/>
          <a:chOff x="0" y="0"/>
          <a:chExt cx="0" cy="0"/>
        </a:xfrm>
      </p:grpSpPr>
      <p:pic>
        <p:nvPicPr>
          <p:cNvPr id="5" name="Bild 4" descr="Last-Slide_darkblue.jp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9144000" cy="5143500"/>
          </a:xfrm>
          <a:prstGeom prst="rect">
            <a:avLst/>
          </a:prstGeom>
        </p:spPr>
      </p:pic>
    </p:spTree>
    <p:extLst>
      <p:ext uri="{BB962C8B-B14F-4D97-AF65-F5344CB8AC3E}">
        <p14:creationId xmlns:p14="http://schemas.microsoft.com/office/powerpoint/2010/main" val="161009123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2-Title">
    <p:spTree>
      <p:nvGrpSpPr>
        <p:cNvPr id="1" name=""/>
        <p:cNvGrpSpPr/>
        <p:nvPr/>
      </p:nvGrpSpPr>
      <p:grpSpPr>
        <a:xfrm>
          <a:off x="0" y="0"/>
          <a:ext cx="0" cy="0"/>
          <a:chOff x="0" y="0"/>
          <a:chExt cx="0" cy="0"/>
        </a:xfrm>
      </p:grpSpPr>
      <p:pic>
        <p:nvPicPr>
          <p:cNvPr id="4" name="Bild 3" descr="red_Toni_de-la-Torre_Cycling_Senior-Developer-min.jp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4" y="0"/>
            <a:ext cx="9144000" cy="5148072"/>
          </a:xfrm>
          <a:prstGeom prst="rect">
            <a:avLst/>
          </a:prstGeom>
        </p:spPr>
      </p:pic>
      <p:sp>
        <p:nvSpPr>
          <p:cNvPr id="11" name="Text Placeholder 10"/>
          <p:cNvSpPr>
            <a:spLocks noGrp="1"/>
          </p:cNvSpPr>
          <p:nvPr>
            <p:ph type="body" sz="quarter" idx="11" hasCustomPrompt="1"/>
          </p:nvPr>
        </p:nvSpPr>
        <p:spPr>
          <a:xfrm>
            <a:off x="3572729" y="4060675"/>
            <a:ext cx="5206145" cy="256532"/>
          </a:xfrm>
          <a:prstGeom prst="rect">
            <a:avLst/>
          </a:prstGeom>
        </p:spPr>
        <p:txBody>
          <a:bodyPr lIns="34288" tIns="17144" rIns="34288" bIns="17144">
            <a:noAutofit/>
          </a:bodyPr>
          <a:lstStyle>
            <a:lvl1pPr marL="0" indent="0" algn="l">
              <a:lnSpc>
                <a:spcPts val="1580"/>
              </a:lnSpc>
              <a:buNone/>
              <a:defRPr lang="en-US" sz="1400" b="1" i="0" kern="1200" dirty="0" smtClean="0">
                <a:solidFill>
                  <a:schemeClr val="bg1">
                    <a:lumMod val="85000"/>
                  </a:schemeClr>
                </a:solidFill>
                <a:latin typeface="Calibri"/>
                <a:ea typeface="+mn-ea"/>
                <a:cs typeface="Calibri"/>
              </a:defRPr>
            </a:lvl1pPr>
          </a:lstStyle>
          <a:p>
            <a:pPr lvl="0"/>
            <a:r>
              <a:rPr lang="en-GB" noProof="0"/>
              <a:t>Sub title text. Calibri bold, 14 pt light grey</a:t>
            </a:r>
          </a:p>
        </p:txBody>
      </p:sp>
      <p:sp>
        <p:nvSpPr>
          <p:cNvPr id="2" name="Titel 1"/>
          <p:cNvSpPr>
            <a:spLocks noGrp="1"/>
          </p:cNvSpPr>
          <p:nvPr>
            <p:ph type="title" hasCustomPrompt="1"/>
          </p:nvPr>
        </p:nvSpPr>
        <p:spPr>
          <a:xfrm>
            <a:off x="3570777" y="3646334"/>
            <a:ext cx="5202192" cy="371271"/>
          </a:xfrm>
          <a:prstGeom prst="rect">
            <a:avLst/>
          </a:prstGeom>
        </p:spPr>
        <p:txBody>
          <a:bodyPr vert="horz" wrap="square" lIns="27004" tIns="16202" rIns="27004" bIns="16202">
            <a:spAutoFit/>
          </a:bodyPr>
          <a:lstStyle>
            <a:lvl1pPr>
              <a:defRPr sz="2400">
                <a:solidFill>
                  <a:schemeClr val="bg1"/>
                </a:solidFill>
                <a:latin typeface="Calibri Light"/>
              </a:defRPr>
            </a:lvl1pPr>
          </a:lstStyle>
          <a:p>
            <a:r>
              <a:rPr lang="en-GB" noProof="0" dirty="0"/>
              <a:t>Title of presentation, Calibri light 24pt</a:t>
            </a:r>
          </a:p>
        </p:txBody>
      </p:sp>
      <p:sp>
        <p:nvSpPr>
          <p:cNvPr id="6" name="Textfeld 5"/>
          <p:cNvSpPr txBox="1"/>
          <p:nvPr userDrawn="1"/>
        </p:nvSpPr>
        <p:spPr>
          <a:xfrm>
            <a:off x="38574" y="4859102"/>
            <a:ext cx="2416759" cy="215444"/>
          </a:xfrm>
          <a:prstGeom prst="rect">
            <a:avLst/>
          </a:prstGeom>
          <a:noFill/>
        </p:spPr>
        <p:txBody>
          <a:bodyPr wrap="square" rtlCol="0">
            <a:spAutoFit/>
          </a:bodyPr>
          <a:lstStyle/>
          <a:p>
            <a:pPr marL="0" marR="0" indent="0" algn="l" defTabSz="685754" rtl="0" eaLnBrk="1" fontAlgn="auto" latinLnBrk="0" hangingPunct="1">
              <a:lnSpc>
                <a:spcPct val="100000"/>
              </a:lnSpc>
              <a:spcBef>
                <a:spcPts val="0"/>
              </a:spcBef>
              <a:spcAft>
                <a:spcPts val="0"/>
              </a:spcAft>
              <a:buClrTx/>
              <a:buSzTx/>
              <a:buFontTx/>
              <a:buNone/>
              <a:tabLst/>
              <a:defRPr/>
            </a:pPr>
            <a:r>
              <a:rPr lang="en-GB" sz="800" kern="1200" noProof="0">
                <a:solidFill>
                  <a:schemeClr val="bg2"/>
                </a:solidFill>
                <a:latin typeface="Calibri Light"/>
                <a:ea typeface="+mn-ea"/>
                <a:cs typeface="Calibri Light"/>
              </a:rPr>
              <a:t>Toni de la Torre, Cyclist and Senior Developer</a:t>
            </a:r>
          </a:p>
        </p:txBody>
      </p:sp>
    </p:spTree>
    <p:extLst>
      <p:ext uri="{BB962C8B-B14F-4D97-AF65-F5344CB8AC3E}">
        <p14:creationId xmlns:p14="http://schemas.microsoft.com/office/powerpoint/2010/main" val="81247416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3-Title">
    <p:spTree>
      <p:nvGrpSpPr>
        <p:cNvPr id="1" name=""/>
        <p:cNvGrpSpPr/>
        <p:nvPr/>
      </p:nvGrpSpPr>
      <p:grpSpPr>
        <a:xfrm>
          <a:off x="0" y="0"/>
          <a:ext cx="0" cy="0"/>
          <a:chOff x="0" y="0"/>
          <a:chExt cx="0" cy="0"/>
        </a:xfrm>
      </p:grpSpPr>
      <p:pic>
        <p:nvPicPr>
          <p:cNvPr id="3" name="Bild 2" descr="kris_fajardo_diver_service_unit_leader-min.jp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3" y="0"/>
            <a:ext cx="9144000" cy="5148072"/>
          </a:xfrm>
          <a:prstGeom prst="rect">
            <a:avLst/>
          </a:prstGeom>
        </p:spPr>
      </p:pic>
      <p:sp>
        <p:nvSpPr>
          <p:cNvPr id="12" name="Textfeld 11"/>
          <p:cNvSpPr txBox="1"/>
          <p:nvPr userDrawn="1"/>
        </p:nvSpPr>
        <p:spPr>
          <a:xfrm>
            <a:off x="-88068" y="4898381"/>
            <a:ext cx="0" cy="169277"/>
          </a:xfrm>
          <a:prstGeom prst="rect">
            <a:avLst/>
          </a:prstGeom>
          <a:noFill/>
        </p:spPr>
        <p:txBody>
          <a:bodyPr wrap="none" lIns="0" tIns="0" rIns="0" bIns="0" rtlCol="0">
            <a:spAutoFit/>
          </a:bodyPr>
          <a:lstStyle/>
          <a:p>
            <a:endParaRPr lang="en-GB" sz="1100" noProof="0">
              <a:solidFill>
                <a:schemeClr val="tx2"/>
              </a:solidFill>
            </a:endParaRPr>
          </a:p>
        </p:txBody>
      </p:sp>
      <p:sp>
        <p:nvSpPr>
          <p:cNvPr id="7" name="Titel 1"/>
          <p:cNvSpPr>
            <a:spLocks noGrp="1"/>
          </p:cNvSpPr>
          <p:nvPr>
            <p:ph type="title" hasCustomPrompt="1"/>
          </p:nvPr>
        </p:nvSpPr>
        <p:spPr>
          <a:xfrm>
            <a:off x="3570777" y="3646334"/>
            <a:ext cx="5202192" cy="371271"/>
          </a:xfrm>
          <a:prstGeom prst="rect">
            <a:avLst/>
          </a:prstGeom>
        </p:spPr>
        <p:txBody>
          <a:bodyPr vert="horz" wrap="square" lIns="27004" tIns="16202" rIns="27004" bIns="16202">
            <a:spAutoFit/>
          </a:bodyPr>
          <a:lstStyle>
            <a:lvl1pPr>
              <a:defRPr sz="2400">
                <a:solidFill>
                  <a:schemeClr val="bg1"/>
                </a:solidFill>
                <a:latin typeface="Calibri Light"/>
              </a:defRPr>
            </a:lvl1pPr>
          </a:lstStyle>
          <a:p>
            <a:r>
              <a:rPr lang="en-GB" noProof="0"/>
              <a:t>Title of presentation, Calibri light 24pt</a:t>
            </a:r>
          </a:p>
        </p:txBody>
      </p:sp>
      <p:sp>
        <p:nvSpPr>
          <p:cNvPr id="9" name="Text Placeholder 10"/>
          <p:cNvSpPr>
            <a:spLocks noGrp="1"/>
          </p:cNvSpPr>
          <p:nvPr>
            <p:ph type="body" sz="quarter" idx="11" hasCustomPrompt="1"/>
          </p:nvPr>
        </p:nvSpPr>
        <p:spPr>
          <a:xfrm>
            <a:off x="3572729" y="4060675"/>
            <a:ext cx="5206145" cy="256532"/>
          </a:xfrm>
          <a:prstGeom prst="rect">
            <a:avLst/>
          </a:prstGeom>
        </p:spPr>
        <p:txBody>
          <a:bodyPr lIns="34288" tIns="17144" rIns="34288" bIns="17144">
            <a:noAutofit/>
          </a:bodyPr>
          <a:lstStyle>
            <a:lvl1pPr marL="0" indent="0" algn="l">
              <a:lnSpc>
                <a:spcPts val="1580"/>
              </a:lnSpc>
              <a:buNone/>
              <a:defRPr lang="en-US" sz="1400" b="1" i="0" kern="1200" dirty="0" smtClean="0">
                <a:solidFill>
                  <a:schemeClr val="bg2">
                    <a:lumMod val="60000"/>
                    <a:lumOff val="40000"/>
                  </a:schemeClr>
                </a:solidFill>
                <a:latin typeface="Calibri"/>
                <a:ea typeface="+mn-ea"/>
                <a:cs typeface="Calibri"/>
              </a:defRPr>
            </a:lvl1pPr>
          </a:lstStyle>
          <a:p>
            <a:pPr lvl="0"/>
            <a:r>
              <a:rPr lang="en-GB" noProof="0"/>
              <a:t>Sub title text. Calibri bold, 14 pt light grey</a:t>
            </a:r>
          </a:p>
        </p:txBody>
      </p:sp>
      <p:sp>
        <p:nvSpPr>
          <p:cNvPr id="11" name="Textfeld 10"/>
          <p:cNvSpPr txBox="1"/>
          <p:nvPr userDrawn="1"/>
        </p:nvSpPr>
        <p:spPr>
          <a:xfrm>
            <a:off x="38574" y="4859102"/>
            <a:ext cx="2882426" cy="215444"/>
          </a:xfrm>
          <a:prstGeom prst="rect">
            <a:avLst/>
          </a:prstGeom>
          <a:noFill/>
        </p:spPr>
        <p:txBody>
          <a:bodyPr wrap="square" rtlCol="0">
            <a:spAutoFit/>
          </a:bodyPr>
          <a:lstStyle/>
          <a:p>
            <a:r>
              <a:rPr lang="en-GB" sz="800" noProof="0">
                <a:solidFill>
                  <a:schemeClr val="bg2"/>
                </a:solidFill>
                <a:latin typeface="Calibri Light"/>
                <a:cs typeface="Calibri Light"/>
              </a:rPr>
              <a:t>Kris Fajardo,</a:t>
            </a:r>
            <a:r>
              <a:rPr lang="en-GB" sz="800" baseline="0" noProof="0">
                <a:solidFill>
                  <a:schemeClr val="bg2"/>
                </a:solidFill>
                <a:latin typeface="Calibri Light"/>
                <a:cs typeface="Calibri Light"/>
              </a:rPr>
              <a:t> </a:t>
            </a:r>
            <a:r>
              <a:rPr lang="en-GB" sz="800" noProof="0">
                <a:solidFill>
                  <a:schemeClr val="bg2"/>
                </a:solidFill>
                <a:latin typeface="Calibri Light"/>
                <a:cs typeface="Calibri Light"/>
              </a:rPr>
              <a:t>Diver and Service Unit Leader</a:t>
            </a:r>
          </a:p>
        </p:txBody>
      </p:sp>
    </p:spTree>
    <p:extLst>
      <p:ext uri="{BB962C8B-B14F-4D97-AF65-F5344CB8AC3E}">
        <p14:creationId xmlns:p14="http://schemas.microsoft.com/office/powerpoint/2010/main" val="271723481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5-Title">
    <p:spTree>
      <p:nvGrpSpPr>
        <p:cNvPr id="1" name=""/>
        <p:cNvGrpSpPr/>
        <p:nvPr/>
      </p:nvGrpSpPr>
      <p:grpSpPr>
        <a:xfrm>
          <a:off x="0" y="0"/>
          <a:ext cx="0" cy="0"/>
          <a:chOff x="0" y="0"/>
          <a:chExt cx="0" cy="0"/>
        </a:xfrm>
      </p:grpSpPr>
      <p:pic>
        <p:nvPicPr>
          <p:cNvPr id="3" name="Bild 2" descr="Claudia_Perarnau_Painting_Recruiter-min.jp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3" y="0"/>
            <a:ext cx="9144000" cy="5148072"/>
          </a:xfrm>
          <a:prstGeom prst="rect">
            <a:avLst/>
          </a:prstGeom>
        </p:spPr>
      </p:pic>
      <p:sp>
        <p:nvSpPr>
          <p:cNvPr id="12" name="Textfeld 11"/>
          <p:cNvSpPr txBox="1"/>
          <p:nvPr userDrawn="1"/>
        </p:nvSpPr>
        <p:spPr>
          <a:xfrm>
            <a:off x="-88068" y="4898381"/>
            <a:ext cx="0" cy="169277"/>
          </a:xfrm>
          <a:prstGeom prst="rect">
            <a:avLst/>
          </a:prstGeom>
          <a:noFill/>
        </p:spPr>
        <p:txBody>
          <a:bodyPr wrap="none" lIns="0" tIns="0" rIns="0" bIns="0" rtlCol="0">
            <a:spAutoFit/>
          </a:bodyPr>
          <a:lstStyle/>
          <a:p>
            <a:endParaRPr lang="en-GB" sz="1100" noProof="0">
              <a:solidFill>
                <a:schemeClr val="tx2"/>
              </a:solidFill>
            </a:endParaRPr>
          </a:p>
        </p:txBody>
      </p:sp>
      <p:sp>
        <p:nvSpPr>
          <p:cNvPr id="7" name="Titel 1"/>
          <p:cNvSpPr>
            <a:spLocks noGrp="1"/>
          </p:cNvSpPr>
          <p:nvPr>
            <p:ph type="title" hasCustomPrompt="1"/>
          </p:nvPr>
        </p:nvSpPr>
        <p:spPr>
          <a:xfrm>
            <a:off x="3570777" y="3646334"/>
            <a:ext cx="5202192" cy="371271"/>
          </a:xfrm>
          <a:prstGeom prst="rect">
            <a:avLst/>
          </a:prstGeom>
        </p:spPr>
        <p:txBody>
          <a:bodyPr vert="horz" wrap="square" lIns="27004" tIns="16202" rIns="27004" bIns="16202">
            <a:spAutoFit/>
          </a:bodyPr>
          <a:lstStyle>
            <a:lvl1pPr>
              <a:defRPr sz="2400">
                <a:solidFill>
                  <a:schemeClr val="bg1"/>
                </a:solidFill>
                <a:latin typeface="Calibri Light"/>
              </a:defRPr>
            </a:lvl1pPr>
          </a:lstStyle>
          <a:p>
            <a:r>
              <a:rPr lang="en-GB" noProof="0"/>
              <a:t>Title of presentation, Calibri light 24pt</a:t>
            </a:r>
          </a:p>
        </p:txBody>
      </p:sp>
      <p:sp>
        <p:nvSpPr>
          <p:cNvPr id="8" name="Text Placeholder 10"/>
          <p:cNvSpPr>
            <a:spLocks noGrp="1"/>
          </p:cNvSpPr>
          <p:nvPr>
            <p:ph type="body" sz="quarter" idx="11" hasCustomPrompt="1"/>
          </p:nvPr>
        </p:nvSpPr>
        <p:spPr>
          <a:xfrm>
            <a:off x="3572729" y="4060675"/>
            <a:ext cx="5206145" cy="256532"/>
          </a:xfrm>
          <a:prstGeom prst="rect">
            <a:avLst/>
          </a:prstGeom>
        </p:spPr>
        <p:txBody>
          <a:bodyPr lIns="34288" tIns="17144" rIns="34288" bIns="17144">
            <a:noAutofit/>
          </a:bodyPr>
          <a:lstStyle>
            <a:lvl1pPr marL="0" indent="0" algn="l">
              <a:lnSpc>
                <a:spcPts val="1580"/>
              </a:lnSpc>
              <a:buNone/>
              <a:defRPr lang="en-US" sz="1400" b="1" i="0" kern="1200" dirty="0" smtClean="0">
                <a:solidFill>
                  <a:srgbClr val="C2C2C2"/>
                </a:solidFill>
                <a:latin typeface="Calibri"/>
                <a:ea typeface="+mn-ea"/>
                <a:cs typeface="Calibri"/>
              </a:defRPr>
            </a:lvl1pPr>
          </a:lstStyle>
          <a:p>
            <a:pPr lvl="0"/>
            <a:r>
              <a:rPr lang="en-GB" noProof="0"/>
              <a:t>Sub title text. Calibri bold, 14 pt light grey</a:t>
            </a:r>
          </a:p>
        </p:txBody>
      </p:sp>
      <p:sp>
        <p:nvSpPr>
          <p:cNvPr id="11" name="Textfeld 10"/>
          <p:cNvSpPr txBox="1"/>
          <p:nvPr userDrawn="1"/>
        </p:nvSpPr>
        <p:spPr>
          <a:xfrm>
            <a:off x="38574" y="4859102"/>
            <a:ext cx="1802046" cy="215444"/>
          </a:xfrm>
          <a:prstGeom prst="rect">
            <a:avLst/>
          </a:prstGeom>
          <a:noFill/>
        </p:spPr>
        <p:txBody>
          <a:bodyPr wrap="none" rtlCol="0">
            <a:spAutoFit/>
          </a:bodyPr>
          <a:lstStyle/>
          <a:p>
            <a:r>
              <a:rPr lang="en-GB" sz="800" noProof="0">
                <a:solidFill>
                  <a:schemeClr val="bg2"/>
                </a:solidFill>
                <a:latin typeface="Calibri Light"/>
                <a:cs typeface="Calibri Light"/>
              </a:rPr>
              <a:t>Claudia</a:t>
            </a:r>
            <a:r>
              <a:rPr lang="en-GB" sz="800" baseline="0" noProof="0">
                <a:solidFill>
                  <a:schemeClr val="bg2"/>
                </a:solidFill>
                <a:latin typeface="Calibri Light"/>
                <a:cs typeface="Calibri Light"/>
              </a:rPr>
              <a:t> Perarnau, Painter and Recruiter</a:t>
            </a:r>
            <a:endParaRPr lang="en-GB" sz="800" noProof="0">
              <a:solidFill>
                <a:schemeClr val="bg2"/>
              </a:solidFill>
              <a:latin typeface="Calibri Light"/>
              <a:cs typeface="Calibri Light"/>
            </a:endParaRPr>
          </a:p>
        </p:txBody>
      </p:sp>
    </p:spTree>
    <p:extLst>
      <p:ext uri="{BB962C8B-B14F-4D97-AF65-F5344CB8AC3E}">
        <p14:creationId xmlns:p14="http://schemas.microsoft.com/office/powerpoint/2010/main" val="228800945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6-Title">
    <p:spTree>
      <p:nvGrpSpPr>
        <p:cNvPr id="1" name=""/>
        <p:cNvGrpSpPr/>
        <p:nvPr/>
      </p:nvGrpSpPr>
      <p:grpSpPr>
        <a:xfrm>
          <a:off x="0" y="0"/>
          <a:ext cx="0" cy="0"/>
          <a:chOff x="0" y="0"/>
          <a:chExt cx="0" cy="0"/>
        </a:xfrm>
      </p:grpSpPr>
      <p:pic>
        <p:nvPicPr>
          <p:cNvPr id="3" name="Bild 2" descr="Lubomir_Maron_Chess_Professional-Software-Engineer-min.jp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4" y="0"/>
            <a:ext cx="9144000" cy="5148072"/>
          </a:xfrm>
          <a:prstGeom prst="rect">
            <a:avLst/>
          </a:prstGeom>
        </p:spPr>
      </p:pic>
      <p:sp>
        <p:nvSpPr>
          <p:cNvPr id="11" name="Text Placeholder 10"/>
          <p:cNvSpPr>
            <a:spLocks noGrp="1"/>
          </p:cNvSpPr>
          <p:nvPr>
            <p:ph type="body" sz="quarter" idx="11" hasCustomPrompt="1"/>
          </p:nvPr>
        </p:nvSpPr>
        <p:spPr>
          <a:xfrm>
            <a:off x="3572729" y="4060675"/>
            <a:ext cx="5206145" cy="256532"/>
          </a:xfrm>
          <a:prstGeom prst="rect">
            <a:avLst/>
          </a:prstGeom>
        </p:spPr>
        <p:txBody>
          <a:bodyPr lIns="34288" tIns="17144" rIns="34288" bIns="17144">
            <a:noAutofit/>
          </a:bodyPr>
          <a:lstStyle>
            <a:lvl1pPr marL="0" indent="0" algn="l">
              <a:lnSpc>
                <a:spcPts val="1580"/>
              </a:lnSpc>
              <a:buNone/>
              <a:defRPr lang="en-US" sz="1400" b="1" i="0" kern="1200" dirty="0" smtClean="0">
                <a:solidFill>
                  <a:schemeClr val="accent4">
                    <a:lumMod val="60000"/>
                    <a:lumOff val="40000"/>
                  </a:schemeClr>
                </a:solidFill>
                <a:latin typeface="Calibri"/>
                <a:ea typeface="+mn-ea"/>
                <a:cs typeface="Calibri"/>
              </a:defRPr>
            </a:lvl1pPr>
          </a:lstStyle>
          <a:p>
            <a:pPr lvl="0"/>
            <a:r>
              <a:rPr lang="en-GB" noProof="0"/>
              <a:t>Sub title text. Calibri bold, 14 pt light grey</a:t>
            </a:r>
          </a:p>
        </p:txBody>
      </p:sp>
      <p:sp>
        <p:nvSpPr>
          <p:cNvPr id="2" name="Titel 1"/>
          <p:cNvSpPr>
            <a:spLocks noGrp="1"/>
          </p:cNvSpPr>
          <p:nvPr>
            <p:ph type="title" hasCustomPrompt="1"/>
          </p:nvPr>
        </p:nvSpPr>
        <p:spPr>
          <a:xfrm>
            <a:off x="3570777" y="3646334"/>
            <a:ext cx="5202192" cy="371271"/>
          </a:xfrm>
          <a:prstGeom prst="rect">
            <a:avLst/>
          </a:prstGeom>
        </p:spPr>
        <p:txBody>
          <a:bodyPr vert="horz" wrap="square" lIns="27004" tIns="16202" rIns="27004" bIns="16202">
            <a:spAutoFit/>
          </a:bodyPr>
          <a:lstStyle>
            <a:lvl1pPr>
              <a:defRPr sz="2400">
                <a:solidFill>
                  <a:schemeClr val="bg1"/>
                </a:solidFill>
                <a:latin typeface="Calibri Light"/>
              </a:defRPr>
            </a:lvl1pPr>
          </a:lstStyle>
          <a:p>
            <a:r>
              <a:rPr lang="en-GB" noProof="0" dirty="0"/>
              <a:t>Title of presentation, Calibri light 24pt</a:t>
            </a:r>
          </a:p>
        </p:txBody>
      </p:sp>
      <p:sp>
        <p:nvSpPr>
          <p:cNvPr id="6" name="Textfeld 5"/>
          <p:cNvSpPr txBox="1"/>
          <p:nvPr userDrawn="1"/>
        </p:nvSpPr>
        <p:spPr>
          <a:xfrm>
            <a:off x="38574" y="4859102"/>
            <a:ext cx="2974148" cy="215444"/>
          </a:xfrm>
          <a:prstGeom prst="rect">
            <a:avLst/>
          </a:prstGeom>
          <a:noFill/>
        </p:spPr>
        <p:txBody>
          <a:bodyPr wrap="square" rtlCol="0">
            <a:spAutoFit/>
          </a:bodyPr>
          <a:lstStyle/>
          <a:p>
            <a:pPr marL="0" marR="0" indent="0" algn="l" defTabSz="685754" rtl="0" eaLnBrk="1" fontAlgn="auto" latinLnBrk="0" hangingPunct="1">
              <a:lnSpc>
                <a:spcPct val="100000"/>
              </a:lnSpc>
              <a:spcBef>
                <a:spcPts val="0"/>
              </a:spcBef>
              <a:spcAft>
                <a:spcPts val="0"/>
              </a:spcAft>
              <a:buClrTx/>
              <a:buSzTx/>
              <a:buFontTx/>
              <a:buNone/>
              <a:tabLst/>
              <a:defRPr/>
            </a:pPr>
            <a:r>
              <a:rPr lang="en-GB" sz="800" kern="1200" noProof="0">
                <a:solidFill>
                  <a:schemeClr val="bg2"/>
                </a:solidFill>
                <a:latin typeface="Calibri Light"/>
                <a:ea typeface="+mn-ea"/>
                <a:cs typeface="Calibri Light"/>
              </a:rPr>
              <a:t>Lubomir Maron, Chess player and Professional Software Engineer</a:t>
            </a:r>
          </a:p>
        </p:txBody>
      </p:sp>
    </p:spTree>
    <p:extLst>
      <p:ext uri="{BB962C8B-B14F-4D97-AF65-F5344CB8AC3E}">
        <p14:creationId xmlns:p14="http://schemas.microsoft.com/office/powerpoint/2010/main" val="70372664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2_7-Titl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B7F5245-E3D1-4D1C-AF5B-84D26C12509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b="11518"/>
          <a:stretch/>
        </p:blipFill>
        <p:spPr>
          <a:xfrm>
            <a:off x="-1" y="229745"/>
            <a:ext cx="8330086" cy="4913755"/>
          </a:xfrm>
          <a:prstGeom prst="rect">
            <a:avLst/>
          </a:prstGeom>
        </p:spPr>
      </p:pic>
      <p:grpSp>
        <p:nvGrpSpPr>
          <p:cNvPr id="14" name="Group 13">
            <a:extLst>
              <a:ext uri="{FF2B5EF4-FFF2-40B4-BE49-F238E27FC236}">
                <a16:creationId xmlns:a16="http://schemas.microsoft.com/office/drawing/2014/main" id="{BB519DEA-0716-40C7-8386-C32AF0A745EB}"/>
              </a:ext>
            </a:extLst>
          </p:cNvPr>
          <p:cNvGrpSpPr/>
          <p:nvPr userDrawn="1"/>
        </p:nvGrpSpPr>
        <p:grpSpPr>
          <a:xfrm>
            <a:off x="0" y="0"/>
            <a:ext cx="9144000" cy="5143500"/>
            <a:chOff x="0" y="0"/>
            <a:chExt cx="9144000" cy="5143500"/>
          </a:xfrm>
        </p:grpSpPr>
        <p:pic>
          <p:nvPicPr>
            <p:cNvPr id="6" name="Graphic 5">
              <a:extLst>
                <a:ext uri="{FF2B5EF4-FFF2-40B4-BE49-F238E27FC236}">
                  <a16:creationId xmlns:a16="http://schemas.microsoft.com/office/drawing/2014/main" id="{6C03915A-4469-4EAB-8369-8E1FEE4F78AC}"/>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0" y="0"/>
              <a:ext cx="9144000" cy="5143500"/>
            </a:xfrm>
            <a:prstGeom prst="rect">
              <a:avLst/>
            </a:prstGeom>
          </p:spPr>
        </p:pic>
        <p:pic>
          <p:nvPicPr>
            <p:cNvPr id="8" name="Graphic 7">
              <a:extLst>
                <a:ext uri="{FF2B5EF4-FFF2-40B4-BE49-F238E27FC236}">
                  <a16:creationId xmlns:a16="http://schemas.microsoft.com/office/drawing/2014/main" id="{5F6CD8B9-BE03-4AE4-B275-5B6CD4C4F72F}"/>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3171216" y="2993795"/>
              <a:ext cx="5972783" cy="1795177"/>
            </a:xfrm>
            <a:prstGeom prst="rect">
              <a:avLst/>
            </a:prstGeom>
          </p:spPr>
        </p:pic>
      </p:grpSp>
      <p:sp>
        <p:nvSpPr>
          <p:cNvPr id="12" name="Textfeld 11"/>
          <p:cNvSpPr txBox="1"/>
          <p:nvPr userDrawn="1"/>
        </p:nvSpPr>
        <p:spPr>
          <a:xfrm>
            <a:off x="-88068" y="4898381"/>
            <a:ext cx="0" cy="169277"/>
          </a:xfrm>
          <a:prstGeom prst="rect">
            <a:avLst/>
          </a:prstGeom>
          <a:noFill/>
        </p:spPr>
        <p:txBody>
          <a:bodyPr wrap="none" lIns="0" tIns="0" rIns="0" bIns="0" rtlCol="0">
            <a:spAutoFit/>
          </a:bodyPr>
          <a:lstStyle/>
          <a:p>
            <a:endParaRPr lang="de-DE" sz="1100" dirty="0" err="1">
              <a:solidFill>
                <a:schemeClr val="tx2"/>
              </a:solidFill>
            </a:endParaRPr>
          </a:p>
        </p:txBody>
      </p:sp>
      <p:sp>
        <p:nvSpPr>
          <p:cNvPr id="7" name="Titel 1"/>
          <p:cNvSpPr>
            <a:spLocks noGrp="1"/>
          </p:cNvSpPr>
          <p:nvPr>
            <p:ph type="title" hasCustomPrompt="1"/>
          </p:nvPr>
        </p:nvSpPr>
        <p:spPr>
          <a:xfrm>
            <a:off x="3570777" y="3646334"/>
            <a:ext cx="5202192" cy="371271"/>
          </a:xfrm>
          <a:prstGeom prst="rect">
            <a:avLst/>
          </a:prstGeom>
        </p:spPr>
        <p:txBody>
          <a:bodyPr vert="horz" wrap="square" lIns="27004" tIns="16202" rIns="27004" bIns="16202">
            <a:spAutoFit/>
          </a:bodyPr>
          <a:lstStyle>
            <a:lvl1pPr>
              <a:defRPr sz="2400">
                <a:solidFill>
                  <a:schemeClr val="bg1"/>
                </a:solidFill>
                <a:latin typeface="Calibri Light"/>
              </a:defRPr>
            </a:lvl1pPr>
          </a:lstStyle>
          <a:p>
            <a:r>
              <a:rPr lang="en-GB" noProof="0"/>
              <a:t>Title of presentation, Calibri light 24pt</a:t>
            </a:r>
          </a:p>
        </p:txBody>
      </p:sp>
      <p:sp>
        <p:nvSpPr>
          <p:cNvPr id="9" name="Text Placeholder 10"/>
          <p:cNvSpPr>
            <a:spLocks noGrp="1"/>
          </p:cNvSpPr>
          <p:nvPr>
            <p:ph type="body" sz="quarter" idx="11" hasCustomPrompt="1"/>
          </p:nvPr>
        </p:nvSpPr>
        <p:spPr>
          <a:xfrm>
            <a:off x="3572729" y="4060675"/>
            <a:ext cx="5206145" cy="256532"/>
          </a:xfrm>
          <a:prstGeom prst="rect">
            <a:avLst/>
          </a:prstGeom>
        </p:spPr>
        <p:txBody>
          <a:bodyPr lIns="34288" tIns="17144" rIns="34288" bIns="17144">
            <a:noAutofit/>
          </a:bodyPr>
          <a:lstStyle>
            <a:lvl1pPr marL="0" indent="0" algn="l">
              <a:lnSpc>
                <a:spcPts val="1580"/>
              </a:lnSpc>
              <a:buNone/>
              <a:defRPr lang="en-US" sz="1400" b="1" i="0" kern="1200" dirty="0" smtClean="0">
                <a:solidFill>
                  <a:schemeClr val="bg2">
                    <a:lumMod val="60000"/>
                    <a:lumOff val="40000"/>
                  </a:schemeClr>
                </a:solidFill>
                <a:latin typeface="Calibri"/>
                <a:ea typeface="+mn-ea"/>
                <a:cs typeface="Calibri"/>
              </a:defRPr>
            </a:lvl1pPr>
          </a:lstStyle>
          <a:p>
            <a:pPr lvl="0"/>
            <a:r>
              <a:rPr lang="en-GB" noProof="0"/>
              <a:t>Sub title text. Calibri bold, 14 pt light grey</a:t>
            </a:r>
          </a:p>
        </p:txBody>
      </p:sp>
      <p:sp>
        <p:nvSpPr>
          <p:cNvPr id="11" name="Textfeld 10"/>
          <p:cNvSpPr txBox="1"/>
          <p:nvPr userDrawn="1"/>
        </p:nvSpPr>
        <p:spPr>
          <a:xfrm>
            <a:off x="38574" y="4859102"/>
            <a:ext cx="2882426" cy="215444"/>
          </a:xfrm>
          <a:prstGeom prst="rect">
            <a:avLst/>
          </a:prstGeom>
          <a:noFill/>
        </p:spPr>
        <p:txBody>
          <a:bodyPr wrap="square" rtlCol="0">
            <a:spAutoFit/>
          </a:bodyPr>
          <a:lstStyle/>
          <a:p>
            <a:r>
              <a:rPr lang="en-GB" sz="800" dirty="0">
                <a:solidFill>
                  <a:schemeClr val="bg2"/>
                </a:solidFill>
                <a:latin typeface="Calibri Light"/>
                <a:cs typeface="Calibri Light"/>
              </a:rPr>
              <a:t>Daniel</a:t>
            </a:r>
            <a:r>
              <a:rPr lang="sk-SK" sz="800" dirty="0">
                <a:solidFill>
                  <a:schemeClr val="bg2"/>
                </a:solidFill>
                <a:latin typeface="Calibri Light"/>
                <a:cs typeface="Calibri Light"/>
              </a:rPr>
              <a:t> </a:t>
            </a:r>
            <a:r>
              <a:rPr lang="en-GB" sz="800" dirty="0" err="1">
                <a:solidFill>
                  <a:schemeClr val="bg2"/>
                </a:solidFill>
                <a:latin typeface="Calibri Light"/>
                <a:cs typeface="Calibri Light"/>
              </a:rPr>
              <a:t>Britschgi</a:t>
            </a:r>
            <a:r>
              <a:rPr lang="sk-SK" sz="800" dirty="0">
                <a:solidFill>
                  <a:schemeClr val="bg2"/>
                </a:solidFill>
                <a:latin typeface="Calibri Light"/>
                <a:cs typeface="Calibri Light"/>
              </a:rPr>
              <a:t>, </a:t>
            </a:r>
            <a:r>
              <a:rPr lang="en-GB" sz="800" dirty="0">
                <a:solidFill>
                  <a:schemeClr val="bg2"/>
                </a:solidFill>
                <a:latin typeface="Calibri Light"/>
                <a:cs typeface="Calibri Light"/>
              </a:rPr>
              <a:t>Handball</a:t>
            </a:r>
            <a:r>
              <a:rPr lang="sk-SK" sz="800" dirty="0">
                <a:solidFill>
                  <a:schemeClr val="bg2"/>
                </a:solidFill>
                <a:latin typeface="Calibri Light"/>
                <a:cs typeface="Calibri Light"/>
              </a:rPr>
              <a:t> </a:t>
            </a:r>
            <a:r>
              <a:rPr lang="sk-SK" sz="800" dirty="0" err="1">
                <a:solidFill>
                  <a:schemeClr val="bg2"/>
                </a:solidFill>
                <a:latin typeface="Calibri Light"/>
                <a:cs typeface="Calibri Light"/>
              </a:rPr>
              <a:t>player</a:t>
            </a:r>
            <a:r>
              <a:rPr lang="sk-SK" sz="800" dirty="0">
                <a:solidFill>
                  <a:schemeClr val="bg2"/>
                </a:solidFill>
                <a:latin typeface="Calibri Light"/>
                <a:cs typeface="Calibri Light"/>
              </a:rPr>
              <a:t> and </a:t>
            </a:r>
            <a:r>
              <a:rPr lang="en-GB" sz="800" dirty="0">
                <a:solidFill>
                  <a:schemeClr val="bg2"/>
                </a:solidFill>
                <a:latin typeface="Calibri Light"/>
                <a:cs typeface="Calibri Light"/>
              </a:rPr>
              <a:t>Senior</a:t>
            </a:r>
            <a:r>
              <a:rPr lang="sk-SK" sz="800" dirty="0">
                <a:solidFill>
                  <a:schemeClr val="bg2"/>
                </a:solidFill>
                <a:latin typeface="Calibri Light"/>
                <a:cs typeface="Calibri Light"/>
              </a:rPr>
              <a:t> </a:t>
            </a:r>
            <a:r>
              <a:rPr lang="en-GB" sz="800" dirty="0">
                <a:solidFill>
                  <a:schemeClr val="bg2"/>
                </a:solidFill>
                <a:latin typeface="Calibri Light"/>
                <a:cs typeface="Calibri Light"/>
              </a:rPr>
              <a:t>Consultant</a:t>
            </a:r>
          </a:p>
        </p:txBody>
      </p:sp>
      <p:pic>
        <p:nvPicPr>
          <p:cNvPr id="15" name="Picture 14">
            <a:extLst>
              <a:ext uri="{FF2B5EF4-FFF2-40B4-BE49-F238E27FC236}">
                <a16:creationId xmlns:a16="http://schemas.microsoft.com/office/drawing/2014/main" id="{A6F8BC0A-4CDF-4C8A-ADEB-3BB063864B51}"/>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7219797" y="353817"/>
            <a:ext cx="1553172" cy="403200"/>
          </a:xfrm>
          <a:prstGeom prst="rect">
            <a:avLst/>
          </a:prstGeom>
        </p:spPr>
      </p:pic>
    </p:spTree>
    <p:extLst>
      <p:ext uri="{BB962C8B-B14F-4D97-AF65-F5344CB8AC3E}">
        <p14:creationId xmlns:p14="http://schemas.microsoft.com/office/powerpoint/2010/main" val="16552838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B86EB4-C852-4884-97CB-CF309CA267C1}"/>
              </a:ext>
            </a:extLst>
          </p:cNvPr>
          <p:cNvSpPr>
            <a:spLocks noGrp="1"/>
          </p:cNvSpPr>
          <p:nvPr>
            <p:ph type="title"/>
          </p:nvPr>
        </p:nvSpPr>
        <p:spPr/>
        <p:txBody>
          <a:bodyPr/>
          <a:lstStyle/>
          <a:p>
            <a:r>
              <a:rPr lang="en-US"/>
              <a:t>Click to edit Master title style</a:t>
            </a:r>
            <a:endParaRPr lang="es-ES"/>
          </a:p>
        </p:txBody>
      </p:sp>
      <p:sp>
        <p:nvSpPr>
          <p:cNvPr id="3" name="Content Placeholder 2">
            <a:extLst>
              <a:ext uri="{FF2B5EF4-FFF2-40B4-BE49-F238E27FC236}">
                <a16:creationId xmlns:a16="http://schemas.microsoft.com/office/drawing/2014/main" id="{0ADD6A42-54B5-4A7C-89C0-0991AD847393}"/>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4" name="Date Placeholder 3">
            <a:extLst>
              <a:ext uri="{FF2B5EF4-FFF2-40B4-BE49-F238E27FC236}">
                <a16:creationId xmlns:a16="http://schemas.microsoft.com/office/drawing/2014/main" id="{10C52DCE-C2EE-4C5E-808C-E842FD0EEDD4}"/>
              </a:ext>
            </a:extLst>
          </p:cNvPr>
          <p:cNvSpPr>
            <a:spLocks noGrp="1"/>
          </p:cNvSpPr>
          <p:nvPr>
            <p:ph type="dt" sz="half" idx="10"/>
          </p:nvPr>
        </p:nvSpPr>
        <p:spPr/>
        <p:txBody>
          <a:bodyPr/>
          <a:lstStyle/>
          <a:p>
            <a:fld id="{87DE6118-2437-4B30-8E3C-4D2BE6020583}" type="datetimeFigureOut">
              <a:rPr lang="en-US" smtClean="0"/>
              <a:t>10/28/2019</a:t>
            </a:fld>
            <a:endParaRPr lang="en-US" dirty="0"/>
          </a:p>
        </p:txBody>
      </p:sp>
      <p:sp>
        <p:nvSpPr>
          <p:cNvPr id="5" name="Footer Placeholder 4">
            <a:extLst>
              <a:ext uri="{FF2B5EF4-FFF2-40B4-BE49-F238E27FC236}">
                <a16:creationId xmlns:a16="http://schemas.microsoft.com/office/drawing/2014/main" id="{E4DB7F30-2283-488C-AFF8-56299ACE980B}"/>
              </a:ext>
            </a:extLst>
          </p:cNvPr>
          <p:cNvSpPr>
            <a:spLocks noGrp="1"/>
          </p:cNvSpPr>
          <p:nvPr>
            <p:ph type="ftr" sz="quarter" idx="11"/>
          </p:nvPr>
        </p:nvSpPr>
        <p:spPr/>
        <p:txBody>
          <a:bodyPr/>
          <a:lstStyle/>
          <a:p>
            <a:r>
              <a:rPr lang="en-US"/>
              <a:t>Swiss Software Engineering: </a:t>
            </a:r>
            <a:r>
              <a:rPr lang="en-US" b="1">
                <a:latin typeface="Calibri"/>
                <a:cs typeface="Calibri"/>
              </a:rPr>
              <a:t>betterask.erni</a:t>
            </a:r>
            <a:endParaRPr lang="en-US" b="1" dirty="0">
              <a:latin typeface="Calibri"/>
              <a:cs typeface="Calibri"/>
            </a:endParaRPr>
          </a:p>
        </p:txBody>
      </p:sp>
      <p:sp>
        <p:nvSpPr>
          <p:cNvPr id="6" name="Slide Number Placeholder 5">
            <a:extLst>
              <a:ext uri="{FF2B5EF4-FFF2-40B4-BE49-F238E27FC236}">
                <a16:creationId xmlns:a16="http://schemas.microsoft.com/office/drawing/2014/main" id="{73620B20-2060-4B3B-9404-382E6BF1B23B}"/>
              </a:ext>
            </a:extLst>
          </p:cNvPr>
          <p:cNvSpPr>
            <a:spLocks noGrp="1"/>
          </p:cNvSpPr>
          <p:nvPr>
            <p:ph type="sldNum" sz="quarter" idx="12"/>
          </p:nvPr>
        </p:nvSpPr>
        <p:spPr/>
        <p:txBody>
          <a:bodyPr/>
          <a:lstStyle/>
          <a:p>
            <a:fld id="{9F5F539E-0E69-451B-AC12-57C40F9178F7}" type="slidenum">
              <a:rPr lang="en-US" smtClean="0"/>
              <a:pPr/>
              <a:t>‹#›</a:t>
            </a:fld>
            <a:endParaRPr lang="en-US" dirty="0"/>
          </a:p>
        </p:txBody>
      </p:sp>
    </p:spTree>
    <p:extLst>
      <p:ext uri="{BB962C8B-B14F-4D97-AF65-F5344CB8AC3E}">
        <p14:creationId xmlns:p14="http://schemas.microsoft.com/office/powerpoint/2010/main" val="4135133965"/>
      </p:ext>
    </p:extLst>
  </p:cSld>
  <p:clrMapOvr>
    <a:masterClrMapping/>
  </p:clrMapOvr>
  <p:hf hdr="0" dt="0"/>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3_7-Titl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2A4F7E3F-E658-4C2E-837D-2EEED055FA8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594" b="5912"/>
          <a:stretch/>
        </p:blipFill>
        <p:spPr>
          <a:xfrm>
            <a:off x="0" y="292903"/>
            <a:ext cx="8303508" cy="4850597"/>
          </a:xfrm>
          <a:prstGeom prst="rect">
            <a:avLst/>
          </a:prstGeom>
        </p:spPr>
      </p:pic>
      <p:grpSp>
        <p:nvGrpSpPr>
          <p:cNvPr id="14" name="Group 13">
            <a:extLst>
              <a:ext uri="{FF2B5EF4-FFF2-40B4-BE49-F238E27FC236}">
                <a16:creationId xmlns:a16="http://schemas.microsoft.com/office/drawing/2014/main" id="{BB519DEA-0716-40C7-8386-C32AF0A745EB}"/>
              </a:ext>
            </a:extLst>
          </p:cNvPr>
          <p:cNvGrpSpPr/>
          <p:nvPr userDrawn="1"/>
        </p:nvGrpSpPr>
        <p:grpSpPr>
          <a:xfrm>
            <a:off x="0" y="0"/>
            <a:ext cx="9144000" cy="5143500"/>
            <a:chOff x="0" y="0"/>
            <a:chExt cx="9144000" cy="5143500"/>
          </a:xfrm>
        </p:grpSpPr>
        <p:pic>
          <p:nvPicPr>
            <p:cNvPr id="6" name="Graphic 5">
              <a:extLst>
                <a:ext uri="{FF2B5EF4-FFF2-40B4-BE49-F238E27FC236}">
                  <a16:creationId xmlns:a16="http://schemas.microsoft.com/office/drawing/2014/main" id="{6C03915A-4469-4EAB-8369-8E1FEE4F78AC}"/>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0" y="0"/>
              <a:ext cx="9144000" cy="5143500"/>
            </a:xfrm>
            <a:prstGeom prst="rect">
              <a:avLst/>
            </a:prstGeom>
          </p:spPr>
        </p:pic>
        <p:pic>
          <p:nvPicPr>
            <p:cNvPr id="8" name="Graphic 7">
              <a:extLst>
                <a:ext uri="{FF2B5EF4-FFF2-40B4-BE49-F238E27FC236}">
                  <a16:creationId xmlns:a16="http://schemas.microsoft.com/office/drawing/2014/main" id="{5F6CD8B9-BE03-4AE4-B275-5B6CD4C4F72F}"/>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3171216" y="2993795"/>
              <a:ext cx="5972783" cy="1795177"/>
            </a:xfrm>
            <a:prstGeom prst="rect">
              <a:avLst/>
            </a:prstGeom>
          </p:spPr>
        </p:pic>
      </p:grpSp>
      <p:sp>
        <p:nvSpPr>
          <p:cNvPr id="12" name="Textfeld 11"/>
          <p:cNvSpPr txBox="1"/>
          <p:nvPr userDrawn="1"/>
        </p:nvSpPr>
        <p:spPr>
          <a:xfrm>
            <a:off x="-88068" y="4898381"/>
            <a:ext cx="0" cy="169277"/>
          </a:xfrm>
          <a:prstGeom prst="rect">
            <a:avLst/>
          </a:prstGeom>
          <a:noFill/>
        </p:spPr>
        <p:txBody>
          <a:bodyPr wrap="none" lIns="0" tIns="0" rIns="0" bIns="0" rtlCol="0">
            <a:spAutoFit/>
          </a:bodyPr>
          <a:lstStyle/>
          <a:p>
            <a:endParaRPr lang="de-DE" sz="1100" dirty="0" err="1">
              <a:solidFill>
                <a:schemeClr val="tx2"/>
              </a:solidFill>
            </a:endParaRPr>
          </a:p>
        </p:txBody>
      </p:sp>
      <p:sp>
        <p:nvSpPr>
          <p:cNvPr id="7" name="Titel 1"/>
          <p:cNvSpPr>
            <a:spLocks noGrp="1"/>
          </p:cNvSpPr>
          <p:nvPr>
            <p:ph type="title" hasCustomPrompt="1"/>
          </p:nvPr>
        </p:nvSpPr>
        <p:spPr>
          <a:xfrm>
            <a:off x="3570777" y="3646334"/>
            <a:ext cx="5202192" cy="371271"/>
          </a:xfrm>
          <a:prstGeom prst="rect">
            <a:avLst/>
          </a:prstGeom>
        </p:spPr>
        <p:txBody>
          <a:bodyPr vert="horz" wrap="square" lIns="27004" tIns="16202" rIns="27004" bIns="16202">
            <a:spAutoFit/>
          </a:bodyPr>
          <a:lstStyle>
            <a:lvl1pPr>
              <a:defRPr sz="2400">
                <a:solidFill>
                  <a:schemeClr val="bg1"/>
                </a:solidFill>
                <a:latin typeface="Calibri Light"/>
              </a:defRPr>
            </a:lvl1pPr>
          </a:lstStyle>
          <a:p>
            <a:r>
              <a:rPr lang="en-GB" noProof="0"/>
              <a:t>Title of presentation, Calibri light 24pt</a:t>
            </a:r>
          </a:p>
        </p:txBody>
      </p:sp>
      <p:sp>
        <p:nvSpPr>
          <p:cNvPr id="9" name="Text Placeholder 10"/>
          <p:cNvSpPr>
            <a:spLocks noGrp="1"/>
          </p:cNvSpPr>
          <p:nvPr>
            <p:ph type="body" sz="quarter" idx="11" hasCustomPrompt="1"/>
          </p:nvPr>
        </p:nvSpPr>
        <p:spPr>
          <a:xfrm>
            <a:off x="3572729" y="4060675"/>
            <a:ext cx="5206145" cy="256532"/>
          </a:xfrm>
          <a:prstGeom prst="rect">
            <a:avLst/>
          </a:prstGeom>
        </p:spPr>
        <p:txBody>
          <a:bodyPr lIns="34288" tIns="17144" rIns="34288" bIns="17144">
            <a:noAutofit/>
          </a:bodyPr>
          <a:lstStyle>
            <a:lvl1pPr marL="0" indent="0" algn="l">
              <a:lnSpc>
                <a:spcPts val="1580"/>
              </a:lnSpc>
              <a:buNone/>
              <a:defRPr lang="en-US" sz="1400" b="1" i="0" kern="1200" dirty="0" smtClean="0">
                <a:solidFill>
                  <a:schemeClr val="bg2">
                    <a:lumMod val="60000"/>
                    <a:lumOff val="40000"/>
                  </a:schemeClr>
                </a:solidFill>
                <a:latin typeface="Calibri"/>
                <a:ea typeface="+mn-ea"/>
                <a:cs typeface="Calibri"/>
              </a:defRPr>
            </a:lvl1pPr>
          </a:lstStyle>
          <a:p>
            <a:pPr lvl="0"/>
            <a:r>
              <a:rPr lang="en-GB" noProof="0"/>
              <a:t>Sub title text. Calibri bold, 14 pt light grey</a:t>
            </a:r>
          </a:p>
        </p:txBody>
      </p:sp>
      <p:sp>
        <p:nvSpPr>
          <p:cNvPr id="11" name="Textfeld 10"/>
          <p:cNvSpPr txBox="1"/>
          <p:nvPr userDrawn="1"/>
        </p:nvSpPr>
        <p:spPr>
          <a:xfrm>
            <a:off x="38574" y="4859102"/>
            <a:ext cx="2882426" cy="215444"/>
          </a:xfrm>
          <a:prstGeom prst="rect">
            <a:avLst/>
          </a:prstGeom>
          <a:noFill/>
        </p:spPr>
        <p:txBody>
          <a:bodyPr wrap="square" rtlCol="0">
            <a:spAutoFit/>
          </a:bodyPr>
          <a:lstStyle/>
          <a:p>
            <a:r>
              <a:rPr lang="en-GB" sz="800" dirty="0">
                <a:solidFill>
                  <a:schemeClr val="bg2"/>
                </a:solidFill>
                <a:latin typeface="Calibri Light"/>
                <a:cs typeface="Calibri Light"/>
              </a:rPr>
              <a:t>Juraj</a:t>
            </a:r>
            <a:r>
              <a:rPr lang="sk-SK" sz="800" dirty="0">
                <a:solidFill>
                  <a:schemeClr val="bg2"/>
                </a:solidFill>
                <a:latin typeface="Calibri Light"/>
                <a:cs typeface="Calibri Light"/>
              </a:rPr>
              <a:t> </a:t>
            </a:r>
            <a:r>
              <a:rPr lang="en-GB" sz="800" dirty="0" err="1">
                <a:solidFill>
                  <a:schemeClr val="bg2"/>
                </a:solidFill>
                <a:latin typeface="Calibri Light"/>
                <a:cs typeface="Calibri Light"/>
              </a:rPr>
              <a:t>Žoffčák</a:t>
            </a:r>
            <a:r>
              <a:rPr lang="sk-SK" sz="800" dirty="0">
                <a:solidFill>
                  <a:schemeClr val="bg2"/>
                </a:solidFill>
                <a:latin typeface="Calibri Light"/>
                <a:cs typeface="Calibri Light"/>
              </a:rPr>
              <a:t>, </a:t>
            </a:r>
            <a:r>
              <a:rPr lang="en-GB" sz="800" dirty="0">
                <a:solidFill>
                  <a:schemeClr val="bg2"/>
                </a:solidFill>
                <a:latin typeface="Calibri Light"/>
                <a:cs typeface="Calibri Light"/>
              </a:rPr>
              <a:t>Swimmer</a:t>
            </a:r>
            <a:r>
              <a:rPr lang="sk-SK" sz="800" dirty="0">
                <a:solidFill>
                  <a:schemeClr val="bg2"/>
                </a:solidFill>
                <a:latin typeface="Calibri Light"/>
                <a:cs typeface="Calibri Light"/>
              </a:rPr>
              <a:t> and </a:t>
            </a:r>
            <a:r>
              <a:rPr lang="en-GB" sz="800" dirty="0">
                <a:solidFill>
                  <a:schemeClr val="bg2"/>
                </a:solidFill>
                <a:latin typeface="Calibri Light"/>
                <a:cs typeface="Calibri Light"/>
              </a:rPr>
              <a:t>Senior Developer</a:t>
            </a:r>
          </a:p>
        </p:txBody>
      </p:sp>
      <p:pic>
        <p:nvPicPr>
          <p:cNvPr id="15" name="Picture 14">
            <a:extLst>
              <a:ext uri="{FF2B5EF4-FFF2-40B4-BE49-F238E27FC236}">
                <a16:creationId xmlns:a16="http://schemas.microsoft.com/office/drawing/2014/main" id="{A4D8CDD9-A1D9-467B-9C05-353CB93B3E47}"/>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7219797" y="353817"/>
            <a:ext cx="1553172" cy="403200"/>
          </a:xfrm>
          <a:prstGeom prst="rect">
            <a:avLst/>
          </a:prstGeom>
        </p:spPr>
      </p:pic>
    </p:spTree>
    <p:extLst>
      <p:ext uri="{BB962C8B-B14F-4D97-AF65-F5344CB8AC3E}">
        <p14:creationId xmlns:p14="http://schemas.microsoft.com/office/powerpoint/2010/main" val="317004765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4_7-Titl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F67A40A-738A-41BE-B0F2-E06D095696C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5766" b="2006"/>
          <a:stretch/>
        </p:blipFill>
        <p:spPr>
          <a:xfrm>
            <a:off x="4778" y="1"/>
            <a:ext cx="8365429" cy="5143500"/>
          </a:xfrm>
          <a:prstGeom prst="rect">
            <a:avLst/>
          </a:prstGeom>
        </p:spPr>
      </p:pic>
      <p:pic>
        <p:nvPicPr>
          <p:cNvPr id="6" name="Graphic 5">
            <a:extLst>
              <a:ext uri="{FF2B5EF4-FFF2-40B4-BE49-F238E27FC236}">
                <a16:creationId xmlns:a16="http://schemas.microsoft.com/office/drawing/2014/main" id="{6C03915A-4469-4EAB-8369-8E1FEE4F78AC}"/>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0" y="0"/>
            <a:ext cx="9144000" cy="5143500"/>
          </a:xfrm>
          <a:prstGeom prst="rect">
            <a:avLst/>
          </a:prstGeom>
        </p:spPr>
      </p:pic>
      <p:pic>
        <p:nvPicPr>
          <p:cNvPr id="15" name="Graphic 14">
            <a:extLst>
              <a:ext uri="{FF2B5EF4-FFF2-40B4-BE49-F238E27FC236}">
                <a16:creationId xmlns:a16="http://schemas.microsoft.com/office/drawing/2014/main" id="{C1BB343A-EA4A-4BCC-BD92-4E7150D233FD}"/>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3171216" y="2993795"/>
            <a:ext cx="5972783" cy="1795177"/>
          </a:xfrm>
          <a:prstGeom prst="rect">
            <a:avLst/>
          </a:prstGeom>
        </p:spPr>
      </p:pic>
      <p:pic>
        <p:nvPicPr>
          <p:cNvPr id="16" name="Picture 15">
            <a:extLst>
              <a:ext uri="{FF2B5EF4-FFF2-40B4-BE49-F238E27FC236}">
                <a16:creationId xmlns:a16="http://schemas.microsoft.com/office/drawing/2014/main" id="{AD8B9BAE-9541-44EC-B647-0A15DBB31955}"/>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7217607" y="353817"/>
            <a:ext cx="1555362" cy="403200"/>
          </a:xfrm>
          <a:prstGeom prst="rect">
            <a:avLst/>
          </a:prstGeom>
        </p:spPr>
      </p:pic>
      <p:sp>
        <p:nvSpPr>
          <p:cNvPr id="12" name="Textfeld 11"/>
          <p:cNvSpPr txBox="1"/>
          <p:nvPr userDrawn="1"/>
        </p:nvSpPr>
        <p:spPr>
          <a:xfrm>
            <a:off x="-88068" y="4898381"/>
            <a:ext cx="0" cy="169277"/>
          </a:xfrm>
          <a:prstGeom prst="rect">
            <a:avLst/>
          </a:prstGeom>
          <a:noFill/>
        </p:spPr>
        <p:txBody>
          <a:bodyPr wrap="none" lIns="0" tIns="0" rIns="0" bIns="0" rtlCol="0">
            <a:spAutoFit/>
          </a:bodyPr>
          <a:lstStyle/>
          <a:p>
            <a:endParaRPr lang="de-DE" sz="1100" dirty="0" err="1">
              <a:solidFill>
                <a:schemeClr val="tx2"/>
              </a:solidFill>
            </a:endParaRPr>
          </a:p>
        </p:txBody>
      </p:sp>
      <p:sp>
        <p:nvSpPr>
          <p:cNvPr id="7" name="Titel 1"/>
          <p:cNvSpPr>
            <a:spLocks noGrp="1"/>
          </p:cNvSpPr>
          <p:nvPr>
            <p:ph type="title" hasCustomPrompt="1"/>
          </p:nvPr>
        </p:nvSpPr>
        <p:spPr>
          <a:xfrm>
            <a:off x="3570777" y="3646334"/>
            <a:ext cx="5202192" cy="371271"/>
          </a:xfrm>
          <a:prstGeom prst="rect">
            <a:avLst/>
          </a:prstGeom>
        </p:spPr>
        <p:txBody>
          <a:bodyPr vert="horz" wrap="square" lIns="27004" tIns="16202" rIns="27004" bIns="16202">
            <a:spAutoFit/>
          </a:bodyPr>
          <a:lstStyle>
            <a:lvl1pPr>
              <a:defRPr sz="2400">
                <a:solidFill>
                  <a:schemeClr val="bg1"/>
                </a:solidFill>
                <a:latin typeface="Calibri Light"/>
              </a:defRPr>
            </a:lvl1pPr>
          </a:lstStyle>
          <a:p>
            <a:r>
              <a:rPr lang="en-GB" noProof="0"/>
              <a:t>Title of presentation, Calibri light 24pt</a:t>
            </a:r>
          </a:p>
        </p:txBody>
      </p:sp>
      <p:sp>
        <p:nvSpPr>
          <p:cNvPr id="9" name="Text Placeholder 10"/>
          <p:cNvSpPr>
            <a:spLocks noGrp="1"/>
          </p:cNvSpPr>
          <p:nvPr>
            <p:ph type="body" sz="quarter" idx="11" hasCustomPrompt="1"/>
          </p:nvPr>
        </p:nvSpPr>
        <p:spPr>
          <a:xfrm>
            <a:off x="3572729" y="4060675"/>
            <a:ext cx="5206145" cy="256532"/>
          </a:xfrm>
          <a:prstGeom prst="rect">
            <a:avLst/>
          </a:prstGeom>
        </p:spPr>
        <p:txBody>
          <a:bodyPr lIns="34288" tIns="17144" rIns="34288" bIns="17144">
            <a:noAutofit/>
          </a:bodyPr>
          <a:lstStyle>
            <a:lvl1pPr marL="0" indent="0" algn="l">
              <a:lnSpc>
                <a:spcPts val="1580"/>
              </a:lnSpc>
              <a:buNone/>
              <a:defRPr lang="en-US" sz="1400" b="1" i="0" kern="1200" dirty="0" smtClean="0">
                <a:solidFill>
                  <a:schemeClr val="bg2">
                    <a:lumMod val="60000"/>
                    <a:lumOff val="40000"/>
                  </a:schemeClr>
                </a:solidFill>
                <a:latin typeface="Calibri"/>
                <a:ea typeface="+mn-ea"/>
                <a:cs typeface="Calibri"/>
              </a:defRPr>
            </a:lvl1pPr>
          </a:lstStyle>
          <a:p>
            <a:pPr lvl="0"/>
            <a:r>
              <a:rPr lang="en-GB" noProof="0"/>
              <a:t>Sub title text. Calibri bold, 14 pt light grey</a:t>
            </a:r>
          </a:p>
        </p:txBody>
      </p:sp>
      <p:sp>
        <p:nvSpPr>
          <p:cNvPr id="11" name="Textfeld 10"/>
          <p:cNvSpPr txBox="1"/>
          <p:nvPr userDrawn="1"/>
        </p:nvSpPr>
        <p:spPr>
          <a:xfrm>
            <a:off x="38574" y="4859102"/>
            <a:ext cx="2882426" cy="215444"/>
          </a:xfrm>
          <a:prstGeom prst="rect">
            <a:avLst/>
          </a:prstGeom>
          <a:noFill/>
        </p:spPr>
        <p:txBody>
          <a:bodyPr wrap="square" rtlCol="0">
            <a:spAutoFit/>
          </a:bodyPr>
          <a:lstStyle/>
          <a:p>
            <a:r>
              <a:rPr lang="es-ES" sz="800" dirty="0" err="1">
                <a:solidFill>
                  <a:schemeClr val="bg2"/>
                </a:solidFill>
                <a:latin typeface="Calibri Light"/>
                <a:cs typeface="Calibri Light"/>
              </a:rPr>
              <a:t>Liviu</a:t>
            </a:r>
            <a:r>
              <a:rPr lang="sk-SK" sz="800" dirty="0">
                <a:solidFill>
                  <a:schemeClr val="bg2"/>
                </a:solidFill>
                <a:latin typeface="Calibri Light"/>
                <a:cs typeface="Calibri Light"/>
              </a:rPr>
              <a:t> </a:t>
            </a:r>
            <a:r>
              <a:rPr lang="es-ES" sz="800" dirty="0">
                <a:solidFill>
                  <a:schemeClr val="bg2"/>
                </a:solidFill>
                <a:latin typeface="Calibri Light"/>
                <a:cs typeface="Calibri Light"/>
              </a:rPr>
              <a:t>Botea</a:t>
            </a:r>
            <a:r>
              <a:rPr lang="sk-SK" sz="800" dirty="0">
                <a:solidFill>
                  <a:schemeClr val="bg2"/>
                </a:solidFill>
                <a:latin typeface="Calibri Light"/>
                <a:cs typeface="Calibri Light"/>
              </a:rPr>
              <a:t>, </a:t>
            </a:r>
            <a:r>
              <a:rPr lang="es-ES" sz="800" dirty="0">
                <a:solidFill>
                  <a:schemeClr val="bg2"/>
                </a:solidFill>
                <a:latin typeface="Calibri Light"/>
                <a:cs typeface="Calibri Light"/>
              </a:rPr>
              <a:t>Conductor</a:t>
            </a:r>
            <a:r>
              <a:rPr lang="sk-SK" sz="800" dirty="0">
                <a:solidFill>
                  <a:schemeClr val="bg2"/>
                </a:solidFill>
                <a:latin typeface="Calibri Light"/>
                <a:cs typeface="Calibri Light"/>
              </a:rPr>
              <a:t> and </a:t>
            </a:r>
            <a:r>
              <a:rPr lang="es-ES" sz="800" dirty="0">
                <a:solidFill>
                  <a:schemeClr val="bg2"/>
                </a:solidFill>
                <a:latin typeface="Calibri Light"/>
                <a:cs typeface="Calibri Light"/>
              </a:rPr>
              <a:t>PO Proxy</a:t>
            </a:r>
            <a:endParaRPr lang="en-GB" sz="800" dirty="0">
              <a:solidFill>
                <a:schemeClr val="bg2"/>
              </a:solidFill>
              <a:latin typeface="Calibri Light"/>
              <a:cs typeface="Calibri Light"/>
            </a:endParaRPr>
          </a:p>
        </p:txBody>
      </p:sp>
    </p:spTree>
    <p:extLst>
      <p:ext uri="{BB962C8B-B14F-4D97-AF65-F5344CB8AC3E}">
        <p14:creationId xmlns:p14="http://schemas.microsoft.com/office/powerpoint/2010/main" val="208456149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5_7-Title">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981E7398-62C5-4BF1-B194-55103BFCE383}"/>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7465" t="26241"/>
          <a:stretch/>
        </p:blipFill>
        <p:spPr>
          <a:xfrm flipH="1">
            <a:off x="-2" y="0"/>
            <a:ext cx="9144001" cy="4859102"/>
          </a:xfrm>
          <a:prstGeom prst="rect">
            <a:avLst/>
          </a:prstGeom>
        </p:spPr>
      </p:pic>
      <p:grpSp>
        <p:nvGrpSpPr>
          <p:cNvPr id="14" name="Group 13">
            <a:extLst>
              <a:ext uri="{FF2B5EF4-FFF2-40B4-BE49-F238E27FC236}">
                <a16:creationId xmlns:a16="http://schemas.microsoft.com/office/drawing/2014/main" id="{BB519DEA-0716-40C7-8386-C32AF0A745EB}"/>
              </a:ext>
            </a:extLst>
          </p:cNvPr>
          <p:cNvGrpSpPr/>
          <p:nvPr userDrawn="1"/>
        </p:nvGrpSpPr>
        <p:grpSpPr>
          <a:xfrm>
            <a:off x="0" y="0"/>
            <a:ext cx="9144000" cy="5143500"/>
            <a:chOff x="0" y="0"/>
            <a:chExt cx="9144000" cy="5143500"/>
          </a:xfrm>
        </p:grpSpPr>
        <p:pic>
          <p:nvPicPr>
            <p:cNvPr id="6" name="Graphic 5">
              <a:extLst>
                <a:ext uri="{FF2B5EF4-FFF2-40B4-BE49-F238E27FC236}">
                  <a16:creationId xmlns:a16="http://schemas.microsoft.com/office/drawing/2014/main" id="{6C03915A-4469-4EAB-8369-8E1FEE4F78AC}"/>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0" y="0"/>
              <a:ext cx="9144000" cy="5143500"/>
            </a:xfrm>
            <a:prstGeom prst="rect">
              <a:avLst/>
            </a:prstGeom>
          </p:spPr>
        </p:pic>
        <p:pic>
          <p:nvPicPr>
            <p:cNvPr id="8" name="Graphic 7">
              <a:extLst>
                <a:ext uri="{FF2B5EF4-FFF2-40B4-BE49-F238E27FC236}">
                  <a16:creationId xmlns:a16="http://schemas.microsoft.com/office/drawing/2014/main" id="{5F6CD8B9-BE03-4AE4-B275-5B6CD4C4F72F}"/>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3171216" y="2993795"/>
              <a:ext cx="5972783" cy="1795177"/>
            </a:xfrm>
            <a:prstGeom prst="rect">
              <a:avLst/>
            </a:prstGeom>
          </p:spPr>
        </p:pic>
      </p:grpSp>
      <p:pic>
        <p:nvPicPr>
          <p:cNvPr id="3" name="Picture 2">
            <a:extLst>
              <a:ext uri="{FF2B5EF4-FFF2-40B4-BE49-F238E27FC236}">
                <a16:creationId xmlns:a16="http://schemas.microsoft.com/office/drawing/2014/main" id="{AB07F926-1769-4E82-B6C8-4128951CE040}"/>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7219797" y="353817"/>
            <a:ext cx="1553172" cy="403200"/>
          </a:xfrm>
          <a:prstGeom prst="rect">
            <a:avLst/>
          </a:prstGeom>
        </p:spPr>
      </p:pic>
      <p:sp>
        <p:nvSpPr>
          <p:cNvPr id="12" name="Textfeld 11"/>
          <p:cNvSpPr txBox="1"/>
          <p:nvPr userDrawn="1"/>
        </p:nvSpPr>
        <p:spPr>
          <a:xfrm>
            <a:off x="-88068" y="4898381"/>
            <a:ext cx="0" cy="169277"/>
          </a:xfrm>
          <a:prstGeom prst="rect">
            <a:avLst/>
          </a:prstGeom>
          <a:noFill/>
        </p:spPr>
        <p:txBody>
          <a:bodyPr wrap="none" lIns="0" tIns="0" rIns="0" bIns="0" rtlCol="0">
            <a:spAutoFit/>
          </a:bodyPr>
          <a:lstStyle/>
          <a:p>
            <a:endParaRPr lang="de-DE" sz="1100" dirty="0" err="1">
              <a:solidFill>
                <a:schemeClr val="tx2"/>
              </a:solidFill>
            </a:endParaRPr>
          </a:p>
        </p:txBody>
      </p:sp>
      <p:sp>
        <p:nvSpPr>
          <p:cNvPr id="7" name="Titel 1"/>
          <p:cNvSpPr>
            <a:spLocks noGrp="1"/>
          </p:cNvSpPr>
          <p:nvPr>
            <p:ph type="title" hasCustomPrompt="1"/>
          </p:nvPr>
        </p:nvSpPr>
        <p:spPr>
          <a:xfrm>
            <a:off x="3570777" y="3646334"/>
            <a:ext cx="5202192" cy="371271"/>
          </a:xfrm>
          <a:prstGeom prst="rect">
            <a:avLst/>
          </a:prstGeom>
        </p:spPr>
        <p:txBody>
          <a:bodyPr vert="horz" wrap="square" lIns="27004" tIns="16202" rIns="27004" bIns="16202">
            <a:spAutoFit/>
          </a:bodyPr>
          <a:lstStyle>
            <a:lvl1pPr>
              <a:defRPr sz="2400">
                <a:solidFill>
                  <a:schemeClr val="bg1"/>
                </a:solidFill>
                <a:latin typeface="Calibri Light"/>
              </a:defRPr>
            </a:lvl1pPr>
          </a:lstStyle>
          <a:p>
            <a:r>
              <a:rPr lang="en-GB" noProof="0"/>
              <a:t>Title of presentation, Calibri light 24pt</a:t>
            </a:r>
          </a:p>
        </p:txBody>
      </p:sp>
      <p:sp>
        <p:nvSpPr>
          <p:cNvPr id="9" name="Text Placeholder 10"/>
          <p:cNvSpPr>
            <a:spLocks noGrp="1"/>
          </p:cNvSpPr>
          <p:nvPr>
            <p:ph type="body" sz="quarter" idx="11" hasCustomPrompt="1"/>
          </p:nvPr>
        </p:nvSpPr>
        <p:spPr>
          <a:xfrm>
            <a:off x="3572729" y="4060675"/>
            <a:ext cx="5206145" cy="256532"/>
          </a:xfrm>
          <a:prstGeom prst="rect">
            <a:avLst/>
          </a:prstGeom>
        </p:spPr>
        <p:txBody>
          <a:bodyPr lIns="34288" tIns="17144" rIns="34288" bIns="17144">
            <a:noAutofit/>
          </a:bodyPr>
          <a:lstStyle>
            <a:lvl1pPr marL="0" indent="0" algn="l">
              <a:lnSpc>
                <a:spcPts val="1580"/>
              </a:lnSpc>
              <a:buNone/>
              <a:defRPr lang="en-US" sz="1400" b="1" i="0" kern="1200" dirty="0" smtClean="0">
                <a:solidFill>
                  <a:schemeClr val="bg2">
                    <a:lumMod val="60000"/>
                    <a:lumOff val="40000"/>
                  </a:schemeClr>
                </a:solidFill>
                <a:latin typeface="Calibri"/>
                <a:ea typeface="+mn-ea"/>
                <a:cs typeface="Calibri"/>
              </a:defRPr>
            </a:lvl1pPr>
          </a:lstStyle>
          <a:p>
            <a:pPr lvl="0"/>
            <a:r>
              <a:rPr lang="en-GB" noProof="0"/>
              <a:t>Sub title text. Calibri bold, 14 pt light grey</a:t>
            </a:r>
          </a:p>
        </p:txBody>
      </p:sp>
      <p:sp>
        <p:nvSpPr>
          <p:cNvPr id="11" name="Textfeld 10"/>
          <p:cNvSpPr txBox="1"/>
          <p:nvPr userDrawn="1"/>
        </p:nvSpPr>
        <p:spPr>
          <a:xfrm>
            <a:off x="38574" y="4859102"/>
            <a:ext cx="2882426" cy="215444"/>
          </a:xfrm>
          <a:prstGeom prst="rect">
            <a:avLst/>
          </a:prstGeom>
          <a:noFill/>
        </p:spPr>
        <p:txBody>
          <a:bodyPr wrap="square" rtlCol="0">
            <a:spAutoFit/>
          </a:bodyPr>
          <a:lstStyle/>
          <a:p>
            <a:r>
              <a:rPr lang="en-US" sz="800" dirty="0">
                <a:solidFill>
                  <a:schemeClr val="bg2"/>
                </a:solidFill>
                <a:latin typeface="Calibri Light"/>
                <a:cs typeface="Calibri Light"/>
              </a:rPr>
              <a:t>Marius</a:t>
            </a:r>
            <a:r>
              <a:rPr lang="sk-SK" sz="800" dirty="0">
                <a:solidFill>
                  <a:schemeClr val="bg2"/>
                </a:solidFill>
                <a:latin typeface="Calibri Light"/>
                <a:cs typeface="Calibri Light"/>
              </a:rPr>
              <a:t> </a:t>
            </a:r>
            <a:r>
              <a:rPr lang="en-US" sz="800" dirty="0" err="1">
                <a:solidFill>
                  <a:schemeClr val="bg2"/>
                </a:solidFill>
                <a:latin typeface="Calibri Light"/>
                <a:cs typeface="Calibri Light"/>
              </a:rPr>
              <a:t>Salcudeanu</a:t>
            </a:r>
            <a:r>
              <a:rPr lang="sk-SK" sz="800" dirty="0">
                <a:solidFill>
                  <a:schemeClr val="bg2"/>
                </a:solidFill>
                <a:latin typeface="Calibri Light"/>
                <a:cs typeface="Calibri Light"/>
              </a:rPr>
              <a:t>, </a:t>
            </a:r>
            <a:r>
              <a:rPr lang="en-US" sz="800" dirty="0">
                <a:solidFill>
                  <a:schemeClr val="bg2"/>
                </a:solidFill>
                <a:latin typeface="Calibri Light"/>
                <a:cs typeface="Calibri Light"/>
              </a:rPr>
              <a:t>Billiard </a:t>
            </a:r>
            <a:r>
              <a:rPr lang="sk-SK" sz="800" dirty="0">
                <a:solidFill>
                  <a:schemeClr val="bg2"/>
                </a:solidFill>
                <a:latin typeface="Calibri Light"/>
                <a:cs typeface="Calibri Light"/>
              </a:rPr>
              <a:t>P</a:t>
            </a:r>
            <a:r>
              <a:rPr lang="en-US" sz="800" dirty="0">
                <a:solidFill>
                  <a:schemeClr val="bg2"/>
                </a:solidFill>
                <a:latin typeface="Calibri Light"/>
                <a:cs typeface="Calibri Light"/>
              </a:rPr>
              <a:t>layer</a:t>
            </a:r>
            <a:r>
              <a:rPr lang="sk-SK" sz="800" dirty="0">
                <a:solidFill>
                  <a:schemeClr val="bg2"/>
                </a:solidFill>
                <a:latin typeface="Calibri Light"/>
                <a:cs typeface="Calibri Light"/>
              </a:rPr>
              <a:t> and </a:t>
            </a:r>
            <a:r>
              <a:rPr lang="en-US" sz="800" dirty="0">
                <a:solidFill>
                  <a:schemeClr val="bg2"/>
                </a:solidFill>
                <a:latin typeface="Calibri Light"/>
                <a:cs typeface="Calibri Light"/>
              </a:rPr>
              <a:t>Managing Director</a:t>
            </a:r>
            <a:endParaRPr lang="en-GB" sz="800" dirty="0">
              <a:solidFill>
                <a:schemeClr val="bg2"/>
              </a:solidFill>
              <a:latin typeface="Calibri Light"/>
              <a:cs typeface="Calibri Light"/>
            </a:endParaRPr>
          </a:p>
        </p:txBody>
      </p:sp>
    </p:spTree>
    <p:extLst>
      <p:ext uri="{BB962C8B-B14F-4D97-AF65-F5344CB8AC3E}">
        <p14:creationId xmlns:p14="http://schemas.microsoft.com/office/powerpoint/2010/main" val="367674645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Footer">
    <p:spTree>
      <p:nvGrpSpPr>
        <p:cNvPr id="1" name=""/>
        <p:cNvGrpSpPr/>
        <p:nvPr/>
      </p:nvGrpSpPr>
      <p:grpSpPr>
        <a:xfrm>
          <a:off x="0" y="0"/>
          <a:ext cx="0" cy="0"/>
          <a:chOff x="0" y="0"/>
          <a:chExt cx="0" cy="0"/>
        </a:xfrm>
      </p:grpSpPr>
      <p:sp>
        <p:nvSpPr>
          <p:cNvPr id="21" name="Title 1"/>
          <p:cNvSpPr>
            <a:spLocks noGrp="1"/>
          </p:cNvSpPr>
          <p:nvPr>
            <p:ph type="title"/>
          </p:nvPr>
        </p:nvSpPr>
        <p:spPr>
          <a:xfrm>
            <a:off x="245764" y="423901"/>
            <a:ext cx="8549292" cy="297176"/>
          </a:xfrm>
          <a:prstGeom prst="rect">
            <a:avLst/>
          </a:prstGeom>
        </p:spPr>
        <p:txBody>
          <a:bodyPr lIns="34288" tIns="17144" rIns="34288" bIns="17144" anchor="ctr">
            <a:noAutofit/>
          </a:bodyPr>
          <a:lstStyle>
            <a:lvl1pPr algn="l" defTabSz="514316" rtl="0" eaLnBrk="1" latinLnBrk="0" hangingPunct="1">
              <a:lnSpc>
                <a:spcPct val="90000"/>
              </a:lnSpc>
              <a:spcBef>
                <a:spcPct val="0"/>
              </a:spcBef>
              <a:buNone/>
              <a:defRPr lang="en-US" sz="2400" b="0" i="0" kern="1200" dirty="0">
                <a:solidFill>
                  <a:schemeClr val="tx1"/>
                </a:solidFill>
                <a:latin typeface="Calibri Light"/>
                <a:ea typeface="Lato Regular" panose="020F0502020204030203" pitchFamily="34" charset="0"/>
                <a:cs typeface="Lato Regular" panose="020F0502020204030203" pitchFamily="34" charset="0"/>
              </a:defRPr>
            </a:lvl1pPr>
          </a:lstStyle>
          <a:p>
            <a:r>
              <a:rPr lang="en-GB" noProof="0" dirty="0"/>
              <a:t>Click to edit Master title style</a:t>
            </a:r>
          </a:p>
        </p:txBody>
      </p:sp>
      <p:sp>
        <p:nvSpPr>
          <p:cNvPr id="22" name="Text Placeholder 6"/>
          <p:cNvSpPr>
            <a:spLocks noGrp="1"/>
          </p:cNvSpPr>
          <p:nvPr>
            <p:ph type="body" sz="quarter" idx="10" hasCustomPrompt="1"/>
          </p:nvPr>
        </p:nvSpPr>
        <p:spPr>
          <a:xfrm>
            <a:off x="245764" y="822614"/>
            <a:ext cx="8549292" cy="189928"/>
          </a:xfrm>
          <a:prstGeom prst="rect">
            <a:avLst/>
          </a:prstGeom>
        </p:spPr>
        <p:txBody>
          <a:bodyPr lIns="34288" tIns="17144" rIns="34288" bIns="17144" anchor="ctr">
            <a:noAutofit/>
          </a:bodyPr>
          <a:lstStyle>
            <a:lvl1pPr marL="0" indent="0" algn="l" defTabSz="685754" rtl="0" eaLnBrk="1" latinLnBrk="0" hangingPunct="1">
              <a:lnSpc>
                <a:spcPct val="90000"/>
              </a:lnSpc>
              <a:spcBef>
                <a:spcPts val="750"/>
              </a:spcBef>
              <a:buFont typeface="Arial" panose="020B0604020202020204" pitchFamily="34" charset="0"/>
              <a:buNone/>
              <a:defRPr lang="en-US" sz="1400" b="1" i="0" kern="1200" dirty="0">
                <a:solidFill>
                  <a:srgbClr val="242F78"/>
                </a:solidFill>
                <a:latin typeface="Calibri"/>
                <a:ea typeface="Lato Light" panose="020F0502020204030203" pitchFamily="34" charset="0"/>
                <a:cs typeface="Calibri"/>
              </a:defRPr>
            </a:lvl1pPr>
            <a:lvl2pPr>
              <a:defRPr>
                <a:solidFill>
                  <a:schemeClr val="bg1">
                    <a:lumMod val="50000"/>
                  </a:schemeClr>
                </a:solidFill>
              </a:defRPr>
            </a:lvl2pPr>
            <a:lvl3pPr>
              <a:defRPr>
                <a:solidFill>
                  <a:schemeClr val="bg1">
                    <a:lumMod val="50000"/>
                  </a:schemeClr>
                </a:solidFill>
              </a:defRPr>
            </a:lvl3pPr>
            <a:lvl4pPr>
              <a:defRPr>
                <a:solidFill>
                  <a:schemeClr val="bg1">
                    <a:lumMod val="50000"/>
                  </a:schemeClr>
                </a:solidFill>
              </a:defRPr>
            </a:lvl4pPr>
            <a:lvl5pPr marL="1028632" indent="0" algn="l">
              <a:buNone/>
              <a:defRPr>
                <a:solidFill>
                  <a:schemeClr val="bg1">
                    <a:lumMod val="50000"/>
                  </a:schemeClr>
                </a:solidFill>
              </a:defRPr>
            </a:lvl5pPr>
            <a:lvl6pPr marL="1285789" indent="0">
              <a:buNone/>
              <a:defRPr/>
            </a:lvl6pPr>
            <a:lvl7pPr marL="1542947" indent="0">
              <a:buNone/>
              <a:defRPr/>
            </a:lvl7pPr>
            <a:lvl8pPr marL="1800105" indent="0">
              <a:buNone/>
              <a:defRPr/>
            </a:lvl8pPr>
            <a:lvl9pPr marL="2057263" indent="0">
              <a:buNone/>
              <a:defRPr/>
            </a:lvl9pPr>
          </a:lstStyle>
          <a:p>
            <a:pPr marL="0" lvl="0" indent="0" algn="l" defTabSz="514316" rtl="0" eaLnBrk="1" latinLnBrk="0" hangingPunct="1">
              <a:lnSpc>
                <a:spcPct val="70000"/>
              </a:lnSpc>
              <a:spcBef>
                <a:spcPts val="563"/>
              </a:spcBef>
              <a:buFont typeface="Arial" panose="020B0604020202020204" pitchFamily="34" charset="0"/>
              <a:buNone/>
            </a:pPr>
            <a:r>
              <a:rPr lang="en-GB" noProof="0"/>
              <a:t>Click to edit Master text styles level</a:t>
            </a:r>
          </a:p>
        </p:txBody>
      </p:sp>
      <p:sp>
        <p:nvSpPr>
          <p:cNvPr id="2" name="Footer Placeholder 1"/>
          <p:cNvSpPr>
            <a:spLocks noGrp="1"/>
          </p:cNvSpPr>
          <p:nvPr>
            <p:ph type="ftr" sz="quarter" idx="12"/>
          </p:nvPr>
        </p:nvSpPr>
        <p:spPr/>
        <p:txBody>
          <a:bodyPr/>
          <a:lstStyle/>
          <a:p>
            <a:r>
              <a:rPr lang="en-GB" noProof="0" dirty="0"/>
              <a:t>Swiss Software Engineering: </a:t>
            </a:r>
            <a:r>
              <a:rPr lang="en-GB" b="1" noProof="0" dirty="0" err="1">
                <a:latin typeface="Calibri"/>
                <a:cs typeface="Calibri"/>
              </a:rPr>
              <a:t>betterask.erni</a:t>
            </a:r>
            <a:endParaRPr lang="en-GB" b="1" noProof="0" dirty="0">
              <a:latin typeface="Calibri"/>
              <a:cs typeface="Calibri"/>
            </a:endParaRPr>
          </a:p>
        </p:txBody>
      </p:sp>
      <p:sp>
        <p:nvSpPr>
          <p:cNvPr id="3" name="Slide Number Placeholder 2"/>
          <p:cNvSpPr>
            <a:spLocks noGrp="1"/>
          </p:cNvSpPr>
          <p:nvPr>
            <p:ph type="sldNum" sz="quarter" idx="13"/>
          </p:nvPr>
        </p:nvSpPr>
        <p:spPr/>
        <p:txBody>
          <a:bodyPr/>
          <a:lstStyle/>
          <a:p>
            <a:fld id="{9F5F539E-0E69-451B-AC12-57C40F9178F7}" type="slidenum">
              <a:rPr lang="en-GB" noProof="0" smtClean="0"/>
              <a:pPr/>
              <a:t>‹#›</a:t>
            </a:fld>
            <a:endParaRPr lang="en-GB" noProof="0" dirty="0"/>
          </a:p>
        </p:txBody>
      </p:sp>
    </p:spTree>
    <p:extLst>
      <p:ext uri="{BB962C8B-B14F-4D97-AF65-F5344CB8AC3E}">
        <p14:creationId xmlns:p14="http://schemas.microsoft.com/office/powerpoint/2010/main" val="55074768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Column">
    <p:spTree>
      <p:nvGrpSpPr>
        <p:cNvPr id="1" name=""/>
        <p:cNvGrpSpPr/>
        <p:nvPr/>
      </p:nvGrpSpPr>
      <p:grpSpPr>
        <a:xfrm>
          <a:off x="0" y="0"/>
          <a:ext cx="0" cy="0"/>
          <a:chOff x="0" y="0"/>
          <a:chExt cx="0" cy="0"/>
        </a:xfrm>
      </p:grpSpPr>
      <p:sp>
        <p:nvSpPr>
          <p:cNvPr id="3" name="Fußzeilenplatzhalter 2"/>
          <p:cNvSpPr>
            <a:spLocks noGrp="1"/>
          </p:cNvSpPr>
          <p:nvPr>
            <p:ph type="ftr" sz="quarter" idx="10"/>
          </p:nvPr>
        </p:nvSpPr>
        <p:spPr/>
        <p:txBody>
          <a:bodyPr/>
          <a:lstStyle/>
          <a:p>
            <a:r>
              <a:rPr lang="en-GB" noProof="0"/>
              <a:t>Swiss Software Engineering: </a:t>
            </a:r>
            <a:r>
              <a:rPr lang="en-GB" b="1" noProof="0">
                <a:latin typeface="Calibri"/>
                <a:cs typeface="Calibri"/>
              </a:rPr>
              <a:t>betterask.erni</a:t>
            </a:r>
          </a:p>
        </p:txBody>
      </p:sp>
      <p:sp>
        <p:nvSpPr>
          <p:cNvPr id="4" name="Foliennummernplatzhalter 3"/>
          <p:cNvSpPr>
            <a:spLocks noGrp="1"/>
          </p:cNvSpPr>
          <p:nvPr>
            <p:ph type="sldNum" sz="quarter" idx="11"/>
          </p:nvPr>
        </p:nvSpPr>
        <p:spPr/>
        <p:txBody>
          <a:bodyPr/>
          <a:lstStyle/>
          <a:p>
            <a:fld id="{9F5F539E-0E69-451B-AC12-57C40F9178F7}" type="slidenum">
              <a:rPr lang="en-GB" noProof="0" smtClean="0"/>
              <a:pPr/>
              <a:t>‹#›</a:t>
            </a:fld>
            <a:endParaRPr lang="en-GB" noProof="0"/>
          </a:p>
        </p:txBody>
      </p:sp>
      <p:sp>
        <p:nvSpPr>
          <p:cNvPr id="14" name="Title 1"/>
          <p:cNvSpPr>
            <a:spLocks noGrp="1"/>
          </p:cNvSpPr>
          <p:nvPr>
            <p:ph type="title"/>
          </p:nvPr>
        </p:nvSpPr>
        <p:spPr>
          <a:xfrm>
            <a:off x="245764" y="423901"/>
            <a:ext cx="8549292" cy="297176"/>
          </a:xfrm>
          <a:prstGeom prst="rect">
            <a:avLst/>
          </a:prstGeom>
        </p:spPr>
        <p:txBody>
          <a:bodyPr lIns="34288" tIns="17144" rIns="34288" bIns="17144" anchor="ctr">
            <a:noAutofit/>
          </a:bodyPr>
          <a:lstStyle>
            <a:lvl1pPr algn="l" defTabSz="514316" rtl="0" eaLnBrk="1" latinLnBrk="0" hangingPunct="1">
              <a:lnSpc>
                <a:spcPct val="90000"/>
              </a:lnSpc>
              <a:spcBef>
                <a:spcPct val="0"/>
              </a:spcBef>
              <a:buNone/>
              <a:defRPr lang="en-US" sz="2400" b="0" i="0" kern="1200" dirty="0">
                <a:solidFill>
                  <a:schemeClr val="tx1"/>
                </a:solidFill>
                <a:latin typeface="Calibri Light"/>
                <a:ea typeface="Lato Regular" panose="020F0502020204030203" pitchFamily="34" charset="0"/>
                <a:cs typeface="Lato Regular" panose="020F0502020204030203" pitchFamily="34" charset="0"/>
              </a:defRPr>
            </a:lvl1pPr>
          </a:lstStyle>
          <a:p>
            <a:r>
              <a:rPr lang="en-GB" noProof="0" dirty="0"/>
              <a:t>Click to edit Master title style</a:t>
            </a:r>
          </a:p>
        </p:txBody>
      </p:sp>
      <p:sp>
        <p:nvSpPr>
          <p:cNvPr id="15" name="Text Placeholder 6"/>
          <p:cNvSpPr>
            <a:spLocks noGrp="1"/>
          </p:cNvSpPr>
          <p:nvPr>
            <p:ph type="body" sz="quarter" idx="16" hasCustomPrompt="1"/>
          </p:nvPr>
        </p:nvSpPr>
        <p:spPr>
          <a:xfrm>
            <a:off x="245764" y="822614"/>
            <a:ext cx="8549292" cy="189928"/>
          </a:xfrm>
          <a:prstGeom prst="rect">
            <a:avLst/>
          </a:prstGeom>
        </p:spPr>
        <p:txBody>
          <a:bodyPr lIns="34288" tIns="17144" rIns="34288" bIns="17144" anchor="ctr">
            <a:noAutofit/>
          </a:bodyPr>
          <a:lstStyle>
            <a:lvl1pPr marL="0" indent="0" algn="l" defTabSz="685754" rtl="0" eaLnBrk="1" latinLnBrk="0" hangingPunct="1">
              <a:lnSpc>
                <a:spcPct val="90000"/>
              </a:lnSpc>
              <a:spcBef>
                <a:spcPts val="750"/>
              </a:spcBef>
              <a:buFont typeface="Arial" panose="020B0604020202020204" pitchFamily="34" charset="0"/>
              <a:buNone/>
              <a:defRPr lang="en-US" sz="1400" b="1" i="0" kern="1200" dirty="0">
                <a:solidFill>
                  <a:srgbClr val="242F78"/>
                </a:solidFill>
                <a:latin typeface="Calibri"/>
                <a:ea typeface="Lato Light" panose="020F0502020204030203" pitchFamily="34" charset="0"/>
                <a:cs typeface="Calibri"/>
              </a:defRPr>
            </a:lvl1pPr>
            <a:lvl2pPr>
              <a:defRPr>
                <a:solidFill>
                  <a:schemeClr val="bg1">
                    <a:lumMod val="50000"/>
                  </a:schemeClr>
                </a:solidFill>
              </a:defRPr>
            </a:lvl2pPr>
            <a:lvl3pPr>
              <a:defRPr>
                <a:solidFill>
                  <a:schemeClr val="bg1">
                    <a:lumMod val="50000"/>
                  </a:schemeClr>
                </a:solidFill>
              </a:defRPr>
            </a:lvl3pPr>
            <a:lvl4pPr>
              <a:defRPr>
                <a:solidFill>
                  <a:schemeClr val="bg1">
                    <a:lumMod val="50000"/>
                  </a:schemeClr>
                </a:solidFill>
              </a:defRPr>
            </a:lvl4pPr>
            <a:lvl5pPr marL="1028632" indent="0" algn="l">
              <a:buNone/>
              <a:defRPr>
                <a:solidFill>
                  <a:schemeClr val="bg1">
                    <a:lumMod val="50000"/>
                  </a:schemeClr>
                </a:solidFill>
              </a:defRPr>
            </a:lvl5pPr>
            <a:lvl6pPr marL="1285789" indent="0">
              <a:buNone/>
              <a:defRPr/>
            </a:lvl6pPr>
            <a:lvl7pPr marL="1542947" indent="0">
              <a:buNone/>
              <a:defRPr/>
            </a:lvl7pPr>
            <a:lvl8pPr marL="1800105" indent="0">
              <a:buNone/>
              <a:defRPr/>
            </a:lvl8pPr>
            <a:lvl9pPr marL="2057263" indent="0">
              <a:buNone/>
              <a:defRPr/>
            </a:lvl9pPr>
          </a:lstStyle>
          <a:p>
            <a:pPr marL="0" lvl="0" indent="0" algn="l" defTabSz="514316" rtl="0" eaLnBrk="1" latinLnBrk="0" hangingPunct="1">
              <a:lnSpc>
                <a:spcPct val="70000"/>
              </a:lnSpc>
              <a:spcBef>
                <a:spcPts val="563"/>
              </a:spcBef>
              <a:buFont typeface="Arial" panose="020B0604020202020204" pitchFamily="34" charset="0"/>
              <a:buNone/>
            </a:pPr>
            <a:r>
              <a:rPr lang="en-GB" noProof="0"/>
              <a:t>Click to edit Master text styles level</a:t>
            </a:r>
          </a:p>
        </p:txBody>
      </p:sp>
      <p:sp>
        <p:nvSpPr>
          <p:cNvPr id="17" name="Inhaltsplatzhalter 7"/>
          <p:cNvSpPr>
            <a:spLocks noGrp="1"/>
          </p:cNvSpPr>
          <p:nvPr>
            <p:ph sz="quarter" idx="12" hasCustomPrompt="1"/>
          </p:nvPr>
        </p:nvSpPr>
        <p:spPr>
          <a:xfrm>
            <a:off x="250757" y="1249201"/>
            <a:ext cx="4127567" cy="3207683"/>
          </a:xfrm>
          <a:prstGeom prst="rect">
            <a:avLst/>
          </a:prstGeom>
        </p:spPr>
        <p:txBody>
          <a:bodyPr vert="horz" lIns="27004" tIns="21600" rIns="27004" bIns="21600"/>
          <a:lstStyle>
            <a:lvl1pPr marL="138131" indent="-138131">
              <a:lnSpc>
                <a:spcPts val="1800"/>
              </a:lnSpc>
              <a:spcBef>
                <a:spcPts val="600"/>
              </a:spcBef>
              <a:buClr>
                <a:srgbClr val="242F78"/>
              </a:buClr>
              <a:buSzPct val="90000"/>
              <a:buFont typeface="Wingdings" charset="2"/>
              <a:buChar char="§"/>
              <a:defRPr sz="1400" baseline="0">
                <a:solidFill>
                  <a:schemeClr val="tx1"/>
                </a:solidFill>
                <a:latin typeface="Calibri Light"/>
              </a:defRPr>
            </a:lvl1pPr>
            <a:lvl2pPr marL="467978" indent="-125033">
              <a:lnSpc>
                <a:spcPts val="1800"/>
              </a:lnSpc>
              <a:spcBef>
                <a:spcPts val="600"/>
              </a:spcBef>
              <a:buClr>
                <a:srgbClr val="242F78"/>
              </a:buClr>
              <a:buSzPct val="90000"/>
              <a:buFont typeface="Wingdings" charset="2"/>
              <a:buChar char="§"/>
              <a:defRPr sz="1400" baseline="0">
                <a:solidFill>
                  <a:schemeClr val="tx1"/>
                </a:solidFill>
                <a:latin typeface="Calibri Light"/>
              </a:defRPr>
            </a:lvl2pPr>
            <a:lvl3pPr marL="804970" indent="-119078">
              <a:lnSpc>
                <a:spcPts val="1800"/>
              </a:lnSpc>
              <a:spcBef>
                <a:spcPts val="600"/>
              </a:spcBef>
              <a:buClr>
                <a:srgbClr val="242F78"/>
              </a:buClr>
              <a:buSzPct val="90000"/>
              <a:buFont typeface="Wingdings" charset="2"/>
              <a:buChar char="§"/>
              <a:defRPr sz="1400" baseline="0">
                <a:solidFill>
                  <a:schemeClr val="tx1"/>
                </a:solidFill>
                <a:latin typeface="Calibri Light"/>
              </a:defRPr>
            </a:lvl3pPr>
            <a:lvl4pPr marL="1143152" indent="-114315">
              <a:lnSpc>
                <a:spcPts val="1800"/>
              </a:lnSpc>
              <a:spcBef>
                <a:spcPts val="600"/>
              </a:spcBef>
              <a:buClr>
                <a:srgbClr val="242F78"/>
              </a:buClr>
              <a:buSzPct val="90000"/>
              <a:buFont typeface="Wingdings" charset="2"/>
              <a:buChar char="§"/>
              <a:defRPr sz="1400" baseline="0">
                <a:solidFill>
                  <a:schemeClr val="tx1"/>
                </a:solidFill>
                <a:latin typeface="Calibri Light"/>
              </a:defRPr>
            </a:lvl4pPr>
            <a:lvl5pPr marL="1481335" indent="-109552">
              <a:lnSpc>
                <a:spcPts val="1800"/>
              </a:lnSpc>
              <a:spcBef>
                <a:spcPts val="600"/>
              </a:spcBef>
              <a:buClr>
                <a:srgbClr val="242F78"/>
              </a:buClr>
              <a:buSzPct val="90000"/>
              <a:buFont typeface="Wingdings" charset="2"/>
              <a:buChar char="§"/>
              <a:defRPr sz="1400" baseline="0">
                <a:solidFill>
                  <a:schemeClr val="tx1"/>
                </a:solidFill>
                <a:latin typeface="Calibri Light"/>
              </a:defRPr>
            </a:lvl5pPr>
          </a:lstStyle>
          <a:p>
            <a:pPr lvl="0"/>
            <a:r>
              <a:rPr lang="en-GB" noProof="0" dirty="0"/>
              <a:t>Edit Master Text Format</a:t>
            </a:r>
          </a:p>
          <a:p>
            <a:pPr lvl="1"/>
            <a:r>
              <a:rPr lang="en-GB" noProof="0" dirty="0"/>
              <a:t>Second level</a:t>
            </a:r>
          </a:p>
          <a:p>
            <a:pPr lvl="2"/>
            <a:r>
              <a:rPr lang="en-GB" noProof="0" dirty="0"/>
              <a:t>Third level</a:t>
            </a:r>
          </a:p>
          <a:p>
            <a:pPr lvl="3"/>
            <a:r>
              <a:rPr lang="en-GB" noProof="0" dirty="0"/>
              <a:t>Forth level</a:t>
            </a:r>
          </a:p>
          <a:p>
            <a:pPr lvl="4"/>
            <a:r>
              <a:rPr lang="en-GB" noProof="0" dirty="0"/>
              <a:t>Fifth level</a:t>
            </a:r>
          </a:p>
        </p:txBody>
      </p:sp>
      <p:sp>
        <p:nvSpPr>
          <p:cNvPr id="18" name="Inhaltsplatzhalter 7"/>
          <p:cNvSpPr>
            <a:spLocks noGrp="1"/>
          </p:cNvSpPr>
          <p:nvPr>
            <p:ph sz="quarter" idx="17" hasCustomPrompt="1"/>
          </p:nvPr>
        </p:nvSpPr>
        <p:spPr>
          <a:xfrm>
            <a:off x="4767470" y="1257088"/>
            <a:ext cx="4011405" cy="3206310"/>
          </a:xfrm>
          <a:prstGeom prst="rect">
            <a:avLst/>
          </a:prstGeom>
        </p:spPr>
        <p:txBody>
          <a:bodyPr vert="horz" lIns="27004" tIns="21600" rIns="27004" bIns="21600"/>
          <a:lstStyle>
            <a:lvl1pPr marL="138131" indent="-138131">
              <a:lnSpc>
                <a:spcPts val="1800"/>
              </a:lnSpc>
              <a:spcBef>
                <a:spcPts val="600"/>
              </a:spcBef>
              <a:buClr>
                <a:srgbClr val="242F78"/>
              </a:buClr>
              <a:buSzPct val="90000"/>
              <a:buFont typeface="Wingdings" charset="2"/>
              <a:buChar char="§"/>
              <a:defRPr sz="1400" baseline="0">
                <a:solidFill>
                  <a:srgbClr val="3C3C3C"/>
                </a:solidFill>
                <a:latin typeface="Calibri Light"/>
              </a:defRPr>
            </a:lvl1pPr>
            <a:lvl2pPr marL="467978" indent="-125033">
              <a:lnSpc>
                <a:spcPts val="1800"/>
              </a:lnSpc>
              <a:spcBef>
                <a:spcPts val="600"/>
              </a:spcBef>
              <a:buClr>
                <a:srgbClr val="242F78"/>
              </a:buClr>
              <a:buSzPct val="90000"/>
              <a:buFont typeface="Wingdings" charset="2"/>
              <a:buChar char="§"/>
              <a:defRPr sz="1400" baseline="0">
                <a:solidFill>
                  <a:srgbClr val="3C3C3C"/>
                </a:solidFill>
                <a:latin typeface="Calibri Light"/>
              </a:defRPr>
            </a:lvl2pPr>
            <a:lvl3pPr marL="804970" indent="-119078">
              <a:lnSpc>
                <a:spcPts val="1800"/>
              </a:lnSpc>
              <a:spcBef>
                <a:spcPts val="600"/>
              </a:spcBef>
              <a:buClr>
                <a:srgbClr val="242F78"/>
              </a:buClr>
              <a:buSzPct val="90000"/>
              <a:buFont typeface="Wingdings" charset="2"/>
              <a:buChar char="§"/>
              <a:defRPr sz="1400" baseline="0">
                <a:solidFill>
                  <a:srgbClr val="3C3C3C"/>
                </a:solidFill>
                <a:latin typeface="Calibri Light"/>
              </a:defRPr>
            </a:lvl3pPr>
            <a:lvl4pPr marL="1143152" indent="-114315">
              <a:lnSpc>
                <a:spcPts val="1800"/>
              </a:lnSpc>
              <a:spcBef>
                <a:spcPts val="600"/>
              </a:spcBef>
              <a:buClr>
                <a:srgbClr val="242F78"/>
              </a:buClr>
              <a:buSzPct val="90000"/>
              <a:buFont typeface="Wingdings" charset="2"/>
              <a:buChar char="§"/>
              <a:defRPr sz="1400" baseline="0">
                <a:solidFill>
                  <a:srgbClr val="3C3C3C"/>
                </a:solidFill>
                <a:latin typeface="Calibri Light"/>
              </a:defRPr>
            </a:lvl4pPr>
            <a:lvl5pPr marL="1481335" indent="-109552">
              <a:lnSpc>
                <a:spcPts val="1800"/>
              </a:lnSpc>
              <a:spcBef>
                <a:spcPts val="600"/>
              </a:spcBef>
              <a:buClr>
                <a:srgbClr val="242F78"/>
              </a:buClr>
              <a:buSzPct val="90000"/>
              <a:buFont typeface="Wingdings" charset="2"/>
              <a:buChar char="§"/>
              <a:defRPr sz="1400" baseline="0">
                <a:solidFill>
                  <a:srgbClr val="3C3C3C"/>
                </a:solidFill>
                <a:latin typeface="Calibri Light"/>
              </a:defRPr>
            </a:lvl5pPr>
          </a:lstStyle>
          <a:p>
            <a:pPr lvl="0"/>
            <a:r>
              <a:rPr lang="en-GB" noProof="0" dirty="0"/>
              <a:t>Edit Master Text Format</a:t>
            </a:r>
          </a:p>
          <a:p>
            <a:pPr lvl="1"/>
            <a:r>
              <a:rPr lang="en-GB" noProof="0" dirty="0"/>
              <a:t>Second level</a:t>
            </a:r>
          </a:p>
          <a:p>
            <a:pPr lvl="2"/>
            <a:r>
              <a:rPr lang="en-GB" noProof="0" dirty="0"/>
              <a:t>Third level</a:t>
            </a:r>
          </a:p>
          <a:p>
            <a:pPr lvl="3"/>
            <a:r>
              <a:rPr lang="en-GB" noProof="0" dirty="0"/>
              <a:t>Forth level</a:t>
            </a:r>
          </a:p>
          <a:p>
            <a:pPr lvl="4"/>
            <a:r>
              <a:rPr lang="en-GB" noProof="0" dirty="0"/>
              <a:t>Fifth level</a:t>
            </a:r>
          </a:p>
        </p:txBody>
      </p:sp>
    </p:spTree>
    <p:extLst>
      <p:ext uri="{BB962C8B-B14F-4D97-AF65-F5344CB8AC3E}">
        <p14:creationId xmlns:p14="http://schemas.microsoft.com/office/powerpoint/2010/main" val="68746673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4-Column">
    <p:spTree>
      <p:nvGrpSpPr>
        <p:cNvPr id="1" name=""/>
        <p:cNvGrpSpPr/>
        <p:nvPr/>
      </p:nvGrpSpPr>
      <p:grpSpPr>
        <a:xfrm>
          <a:off x="0" y="0"/>
          <a:ext cx="0" cy="0"/>
          <a:chOff x="0" y="0"/>
          <a:chExt cx="0" cy="0"/>
        </a:xfrm>
      </p:grpSpPr>
      <p:sp>
        <p:nvSpPr>
          <p:cNvPr id="16" name="Inhaltsplatzhalter 7"/>
          <p:cNvSpPr>
            <a:spLocks noGrp="1"/>
          </p:cNvSpPr>
          <p:nvPr>
            <p:ph sz="quarter" idx="12" hasCustomPrompt="1"/>
          </p:nvPr>
        </p:nvSpPr>
        <p:spPr>
          <a:xfrm>
            <a:off x="250758" y="1255715"/>
            <a:ext cx="1980000" cy="3206310"/>
          </a:xfrm>
          <a:prstGeom prst="rect">
            <a:avLst/>
          </a:prstGeom>
        </p:spPr>
        <p:txBody>
          <a:bodyPr vert="horz" lIns="27004" tIns="21600" rIns="27004" bIns="21600"/>
          <a:lstStyle>
            <a:lvl1pPr marL="138131" indent="-138131">
              <a:lnSpc>
                <a:spcPts val="1800"/>
              </a:lnSpc>
              <a:spcBef>
                <a:spcPts val="600"/>
              </a:spcBef>
              <a:buClr>
                <a:srgbClr val="242F78"/>
              </a:buClr>
              <a:buSzPct val="90000"/>
              <a:buFont typeface="Wingdings" charset="2"/>
              <a:buChar char="§"/>
              <a:defRPr sz="1400" baseline="0">
                <a:solidFill>
                  <a:schemeClr val="tx1"/>
                </a:solidFill>
                <a:latin typeface="Calibri Light"/>
              </a:defRPr>
            </a:lvl1pPr>
            <a:lvl2pPr marL="467978" indent="-125033">
              <a:lnSpc>
                <a:spcPts val="1600"/>
              </a:lnSpc>
              <a:spcBef>
                <a:spcPts val="600"/>
              </a:spcBef>
              <a:buClr>
                <a:srgbClr val="242F78"/>
              </a:buClr>
              <a:buSzPct val="90000"/>
              <a:buFont typeface="Wingdings" charset="2"/>
              <a:buChar char="§"/>
              <a:defRPr sz="1200">
                <a:solidFill>
                  <a:srgbClr val="000000"/>
                </a:solidFill>
                <a:latin typeface="Calibri Light"/>
              </a:defRPr>
            </a:lvl2pPr>
            <a:lvl3pPr marL="804970" indent="-119078">
              <a:lnSpc>
                <a:spcPts val="1600"/>
              </a:lnSpc>
              <a:spcBef>
                <a:spcPts val="600"/>
              </a:spcBef>
              <a:buClr>
                <a:srgbClr val="242F78"/>
              </a:buClr>
              <a:buSzPct val="90000"/>
              <a:buFont typeface="Wingdings" charset="2"/>
              <a:buChar char="§"/>
              <a:defRPr sz="1200">
                <a:solidFill>
                  <a:srgbClr val="000000"/>
                </a:solidFill>
                <a:latin typeface="Calibri Light"/>
              </a:defRPr>
            </a:lvl3pPr>
            <a:lvl4pPr marL="1143152" indent="-114315">
              <a:lnSpc>
                <a:spcPts val="1600"/>
              </a:lnSpc>
              <a:spcBef>
                <a:spcPts val="600"/>
              </a:spcBef>
              <a:buClr>
                <a:srgbClr val="242F78"/>
              </a:buClr>
              <a:buSzPct val="90000"/>
              <a:buFont typeface="Wingdings" charset="2"/>
              <a:buChar char="§"/>
              <a:defRPr sz="1200">
                <a:solidFill>
                  <a:srgbClr val="000000"/>
                </a:solidFill>
                <a:latin typeface="Calibri Light"/>
              </a:defRPr>
            </a:lvl4pPr>
            <a:lvl5pPr marL="1481335" indent="-109552">
              <a:lnSpc>
                <a:spcPts val="1600"/>
              </a:lnSpc>
              <a:spcBef>
                <a:spcPts val="600"/>
              </a:spcBef>
              <a:buClr>
                <a:srgbClr val="242F78"/>
              </a:buClr>
              <a:buSzPct val="90000"/>
              <a:buFont typeface="Wingdings" charset="2"/>
              <a:buChar char="§"/>
              <a:defRPr sz="1200">
                <a:solidFill>
                  <a:srgbClr val="000000"/>
                </a:solidFill>
                <a:latin typeface="Calibri Light"/>
              </a:defRPr>
            </a:lvl5pPr>
          </a:lstStyle>
          <a:p>
            <a:pPr lvl="0"/>
            <a:r>
              <a:rPr lang="en-GB" noProof="0" dirty="0"/>
              <a:t>Edit Master Text Format</a:t>
            </a:r>
          </a:p>
        </p:txBody>
      </p:sp>
      <p:sp>
        <p:nvSpPr>
          <p:cNvPr id="2" name="Footer Placeholder 1"/>
          <p:cNvSpPr>
            <a:spLocks noGrp="1"/>
          </p:cNvSpPr>
          <p:nvPr>
            <p:ph type="ftr" sz="quarter" idx="16"/>
          </p:nvPr>
        </p:nvSpPr>
        <p:spPr/>
        <p:txBody>
          <a:bodyPr/>
          <a:lstStyle/>
          <a:p>
            <a:r>
              <a:rPr lang="en-GB" noProof="0" dirty="0"/>
              <a:t>Swiss Software Engineering: </a:t>
            </a:r>
            <a:r>
              <a:rPr lang="en-GB" b="1" noProof="0" dirty="0" err="1">
                <a:latin typeface="Calibri"/>
                <a:cs typeface="Calibri"/>
              </a:rPr>
              <a:t>betterask.erni</a:t>
            </a:r>
            <a:endParaRPr lang="en-GB" b="1" noProof="0" dirty="0">
              <a:latin typeface="Calibri"/>
              <a:cs typeface="Calibri"/>
            </a:endParaRPr>
          </a:p>
        </p:txBody>
      </p:sp>
      <p:sp>
        <p:nvSpPr>
          <p:cNvPr id="3" name="Slide Number Placeholder 2"/>
          <p:cNvSpPr>
            <a:spLocks noGrp="1"/>
          </p:cNvSpPr>
          <p:nvPr>
            <p:ph type="sldNum" sz="quarter" idx="17"/>
          </p:nvPr>
        </p:nvSpPr>
        <p:spPr/>
        <p:txBody>
          <a:bodyPr/>
          <a:lstStyle/>
          <a:p>
            <a:fld id="{9F5F539E-0E69-451B-AC12-57C40F9178F7}" type="slidenum">
              <a:rPr lang="en-GB" noProof="0" smtClean="0"/>
              <a:pPr/>
              <a:t>‹#›</a:t>
            </a:fld>
            <a:endParaRPr lang="en-GB" noProof="0"/>
          </a:p>
        </p:txBody>
      </p:sp>
      <p:sp>
        <p:nvSpPr>
          <p:cNvPr id="11" name="Title 1"/>
          <p:cNvSpPr>
            <a:spLocks noGrp="1"/>
          </p:cNvSpPr>
          <p:nvPr>
            <p:ph type="title"/>
          </p:nvPr>
        </p:nvSpPr>
        <p:spPr>
          <a:xfrm>
            <a:off x="245764" y="423901"/>
            <a:ext cx="8549292" cy="297176"/>
          </a:xfrm>
          <a:prstGeom prst="rect">
            <a:avLst/>
          </a:prstGeom>
        </p:spPr>
        <p:txBody>
          <a:bodyPr lIns="34288" tIns="17144" rIns="34288" bIns="17144" anchor="ctr">
            <a:noAutofit/>
          </a:bodyPr>
          <a:lstStyle>
            <a:lvl1pPr algn="l" defTabSz="514316" rtl="0" eaLnBrk="1" latinLnBrk="0" hangingPunct="1">
              <a:lnSpc>
                <a:spcPct val="90000"/>
              </a:lnSpc>
              <a:spcBef>
                <a:spcPct val="0"/>
              </a:spcBef>
              <a:buNone/>
              <a:defRPr lang="en-US" sz="2400" b="0" i="0" kern="1200" dirty="0">
                <a:solidFill>
                  <a:schemeClr val="tx1"/>
                </a:solidFill>
                <a:latin typeface="Calibri Light"/>
                <a:ea typeface="Lato Regular" panose="020F0502020204030203" pitchFamily="34" charset="0"/>
                <a:cs typeface="Lato Regular" panose="020F0502020204030203" pitchFamily="34" charset="0"/>
              </a:defRPr>
            </a:lvl1pPr>
          </a:lstStyle>
          <a:p>
            <a:r>
              <a:rPr lang="en-GB" noProof="0" dirty="0"/>
              <a:t>Click to edit Master title style</a:t>
            </a:r>
          </a:p>
        </p:txBody>
      </p:sp>
      <p:sp>
        <p:nvSpPr>
          <p:cNvPr id="12" name="Text Placeholder 6"/>
          <p:cNvSpPr>
            <a:spLocks noGrp="1"/>
          </p:cNvSpPr>
          <p:nvPr>
            <p:ph type="body" sz="quarter" idx="10" hasCustomPrompt="1"/>
          </p:nvPr>
        </p:nvSpPr>
        <p:spPr>
          <a:xfrm>
            <a:off x="245764" y="822614"/>
            <a:ext cx="8549292" cy="189928"/>
          </a:xfrm>
          <a:prstGeom prst="rect">
            <a:avLst/>
          </a:prstGeom>
        </p:spPr>
        <p:txBody>
          <a:bodyPr lIns="34288" tIns="17144" rIns="34288" bIns="17144" anchor="ctr">
            <a:noAutofit/>
          </a:bodyPr>
          <a:lstStyle>
            <a:lvl1pPr marL="0" indent="0" algn="l" defTabSz="685754" rtl="0" eaLnBrk="1" latinLnBrk="0" hangingPunct="1">
              <a:lnSpc>
                <a:spcPct val="90000"/>
              </a:lnSpc>
              <a:spcBef>
                <a:spcPts val="750"/>
              </a:spcBef>
              <a:buFont typeface="Arial" panose="020B0604020202020204" pitchFamily="34" charset="0"/>
              <a:buNone/>
              <a:defRPr lang="en-US" sz="1400" b="1" i="0" kern="1200" dirty="0">
                <a:solidFill>
                  <a:srgbClr val="242F78"/>
                </a:solidFill>
                <a:latin typeface="Calibri"/>
                <a:ea typeface="Lato Light" panose="020F0502020204030203" pitchFamily="34" charset="0"/>
                <a:cs typeface="Calibri"/>
              </a:defRPr>
            </a:lvl1pPr>
            <a:lvl2pPr>
              <a:defRPr>
                <a:solidFill>
                  <a:schemeClr val="bg1">
                    <a:lumMod val="50000"/>
                  </a:schemeClr>
                </a:solidFill>
              </a:defRPr>
            </a:lvl2pPr>
            <a:lvl3pPr>
              <a:defRPr>
                <a:solidFill>
                  <a:schemeClr val="bg1">
                    <a:lumMod val="50000"/>
                  </a:schemeClr>
                </a:solidFill>
              </a:defRPr>
            </a:lvl3pPr>
            <a:lvl4pPr>
              <a:defRPr>
                <a:solidFill>
                  <a:schemeClr val="bg1">
                    <a:lumMod val="50000"/>
                  </a:schemeClr>
                </a:solidFill>
              </a:defRPr>
            </a:lvl4pPr>
            <a:lvl5pPr marL="1028632" indent="0" algn="l">
              <a:buNone/>
              <a:defRPr>
                <a:solidFill>
                  <a:schemeClr val="bg1">
                    <a:lumMod val="50000"/>
                  </a:schemeClr>
                </a:solidFill>
              </a:defRPr>
            </a:lvl5pPr>
            <a:lvl6pPr marL="1285789" indent="0">
              <a:buNone/>
              <a:defRPr/>
            </a:lvl6pPr>
            <a:lvl7pPr marL="1542947" indent="0">
              <a:buNone/>
              <a:defRPr/>
            </a:lvl7pPr>
            <a:lvl8pPr marL="1800105" indent="0">
              <a:buNone/>
              <a:defRPr/>
            </a:lvl8pPr>
            <a:lvl9pPr marL="2057263" indent="0">
              <a:buNone/>
              <a:defRPr/>
            </a:lvl9pPr>
          </a:lstStyle>
          <a:p>
            <a:pPr marL="0" lvl="0" indent="0" algn="l" defTabSz="514316" rtl="0" eaLnBrk="1" latinLnBrk="0" hangingPunct="1">
              <a:lnSpc>
                <a:spcPct val="70000"/>
              </a:lnSpc>
              <a:spcBef>
                <a:spcPts val="563"/>
              </a:spcBef>
              <a:buFont typeface="Arial" panose="020B0604020202020204" pitchFamily="34" charset="0"/>
              <a:buNone/>
            </a:pPr>
            <a:r>
              <a:rPr lang="en-GB" noProof="0"/>
              <a:t>Click to edit Master text styles level</a:t>
            </a:r>
          </a:p>
        </p:txBody>
      </p:sp>
      <p:sp>
        <p:nvSpPr>
          <p:cNvPr id="17" name="Inhaltsplatzhalter 7"/>
          <p:cNvSpPr>
            <a:spLocks noGrp="1"/>
          </p:cNvSpPr>
          <p:nvPr>
            <p:ph sz="quarter" idx="25" hasCustomPrompt="1"/>
          </p:nvPr>
        </p:nvSpPr>
        <p:spPr>
          <a:xfrm>
            <a:off x="2432749" y="1257088"/>
            <a:ext cx="1945576" cy="3206310"/>
          </a:xfrm>
          <a:prstGeom prst="rect">
            <a:avLst/>
          </a:prstGeom>
        </p:spPr>
        <p:txBody>
          <a:bodyPr vert="horz" lIns="27004" tIns="21600" rIns="27004" bIns="21600"/>
          <a:lstStyle>
            <a:lvl1pPr marL="138131" indent="-138131">
              <a:lnSpc>
                <a:spcPts val="1800"/>
              </a:lnSpc>
              <a:spcBef>
                <a:spcPts val="600"/>
              </a:spcBef>
              <a:buClr>
                <a:srgbClr val="242F78"/>
              </a:buClr>
              <a:buSzPct val="90000"/>
              <a:buFont typeface="Wingdings" charset="2"/>
              <a:buChar char="§"/>
              <a:defRPr sz="1400" baseline="0">
                <a:solidFill>
                  <a:schemeClr val="tx1"/>
                </a:solidFill>
                <a:latin typeface="Calibri Light"/>
              </a:defRPr>
            </a:lvl1pPr>
            <a:lvl2pPr marL="467978" indent="-125033">
              <a:lnSpc>
                <a:spcPts val="1600"/>
              </a:lnSpc>
              <a:spcBef>
                <a:spcPts val="600"/>
              </a:spcBef>
              <a:buClr>
                <a:srgbClr val="242F78"/>
              </a:buClr>
              <a:buSzPct val="90000"/>
              <a:buFont typeface="Wingdings" charset="2"/>
              <a:buChar char="§"/>
              <a:defRPr sz="1200">
                <a:solidFill>
                  <a:srgbClr val="000000"/>
                </a:solidFill>
                <a:latin typeface="Calibri Light"/>
              </a:defRPr>
            </a:lvl2pPr>
            <a:lvl3pPr marL="804970" indent="-119078">
              <a:lnSpc>
                <a:spcPts val="1600"/>
              </a:lnSpc>
              <a:spcBef>
                <a:spcPts val="600"/>
              </a:spcBef>
              <a:buClr>
                <a:srgbClr val="242F78"/>
              </a:buClr>
              <a:buSzPct val="90000"/>
              <a:buFont typeface="Wingdings" charset="2"/>
              <a:buChar char="§"/>
              <a:defRPr sz="1200">
                <a:solidFill>
                  <a:srgbClr val="000000"/>
                </a:solidFill>
                <a:latin typeface="Calibri Light"/>
              </a:defRPr>
            </a:lvl3pPr>
            <a:lvl4pPr marL="1143152" indent="-114315">
              <a:lnSpc>
                <a:spcPts val="1600"/>
              </a:lnSpc>
              <a:spcBef>
                <a:spcPts val="600"/>
              </a:spcBef>
              <a:buClr>
                <a:srgbClr val="242F78"/>
              </a:buClr>
              <a:buSzPct val="90000"/>
              <a:buFont typeface="Wingdings" charset="2"/>
              <a:buChar char="§"/>
              <a:defRPr sz="1200">
                <a:solidFill>
                  <a:srgbClr val="000000"/>
                </a:solidFill>
                <a:latin typeface="Calibri Light"/>
              </a:defRPr>
            </a:lvl4pPr>
            <a:lvl5pPr marL="1481335" indent="-109552">
              <a:lnSpc>
                <a:spcPts val="1600"/>
              </a:lnSpc>
              <a:spcBef>
                <a:spcPts val="600"/>
              </a:spcBef>
              <a:buClr>
                <a:srgbClr val="242F78"/>
              </a:buClr>
              <a:buSzPct val="90000"/>
              <a:buFont typeface="Wingdings" charset="2"/>
              <a:buChar char="§"/>
              <a:defRPr sz="1200">
                <a:solidFill>
                  <a:srgbClr val="000000"/>
                </a:solidFill>
                <a:latin typeface="Calibri Light"/>
              </a:defRPr>
            </a:lvl5pPr>
          </a:lstStyle>
          <a:p>
            <a:pPr lvl="0"/>
            <a:r>
              <a:rPr lang="en-GB" noProof="0"/>
              <a:t>Edit Master Text Format</a:t>
            </a:r>
          </a:p>
        </p:txBody>
      </p:sp>
      <p:sp>
        <p:nvSpPr>
          <p:cNvPr id="18" name="Inhaltsplatzhalter 7"/>
          <p:cNvSpPr>
            <a:spLocks noGrp="1"/>
          </p:cNvSpPr>
          <p:nvPr>
            <p:ph sz="quarter" idx="26" hasCustomPrompt="1"/>
          </p:nvPr>
        </p:nvSpPr>
        <p:spPr>
          <a:xfrm>
            <a:off x="4614740" y="1257088"/>
            <a:ext cx="1980000" cy="3206310"/>
          </a:xfrm>
          <a:prstGeom prst="rect">
            <a:avLst/>
          </a:prstGeom>
        </p:spPr>
        <p:txBody>
          <a:bodyPr vert="horz" lIns="27004" tIns="21600" rIns="27004" bIns="21600"/>
          <a:lstStyle>
            <a:lvl1pPr marL="138131" indent="-138131">
              <a:lnSpc>
                <a:spcPts val="1800"/>
              </a:lnSpc>
              <a:spcBef>
                <a:spcPts val="600"/>
              </a:spcBef>
              <a:buClr>
                <a:srgbClr val="242F78"/>
              </a:buClr>
              <a:buSzPct val="90000"/>
              <a:buFont typeface="Wingdings" charset="2"/>
              <a:buChar char="§"/>
              <a:defRPr sz="1400" baseline="0">
                <a:solidFill>
                  <a:schemeClr val="tx1"/>
                </a:solidFill>
                <a:latin typeface="Calibri Light"/>
              </a:defRPr>
            </a:lvl1pPr>
            <a:lvl2pPr marL="467978" indent="-125033">
              <a:lnSpc>
                <a:spcPts val="1600"/>
              </a:lnSpc>
              <a:spcBef>
                <a:spcPts val="600"/>
              </a:spcBef>
              <a:buClr>
                <a:srgbClr val="242F78"/>
              </a:buClr>
              <a:buSzPct val="90000"/>
              <a:buFont typeface="Wingdings" charset="2"/>
              <a:buChar char="§"/>
              <a:defRPr sz="1200">
                <a:solidFill>
                  <a:srgbClr val="000000"/>
                </a:solidFill>
                <a:latin typeface="Calibri Light"/>
              </a:defRPr>
            </a:lvl2pPr>
            <a:lvl3pPr marL="804970" indent="-119078">
              <a:lnSpc>
                <a:spcPts val="1600"/>
              </a:lnSpc>
              <a:spcBef>
                <a:spcPts val="600"/>
              </a:spcBef>
              <a:buClr>
                <a:srgbClr val="242F78"/>
              </a:buClr>
              <a:buSzPct val="90000"/>
              <a:buFont typeface="Wingdings" charset="2"/>
              <a:buChar char="§"/>
              <a:defRPr sz="1200">
                <a:solidFill>
                  <a:srgbClr val="000000"/>
                </a:solidFill>
                <a:latin typeface="Calibri Light"/>
              </a:defRPr>
            </a:lvl3pPr>
            <a:lvl4pPr marL="1143152" indent="-114315">
              <a:lnSpc>
                <a:spcPts val="1600"/>
              </a:lnSpc>
              <a:spcBef>
                <a:spcPts val="600"/>
              </a:spcBef>
              <a:buClr>
                <a:srgbClr val="242F78"/>
              </a:buClr>
              <a:buSzPct val="90000"/>
              <a:buFont typeface="Wingdings" charset="2"/>
              <a:buChar char="§"/>
              <a:defRPr sz="1200">
                <a:solidFill>
                  <a:srgbClr val="000000"/>
                </a:solidFill>
                <a:latin typeface="Calibri Light"/>
              </a:defRPr>
            </a:lvl4pPr>
            <a:lvl5pPr marL="1481335" indent="-109552">
              <a:lnSpc>
                <a:spcPts val="1600"/>
              </a:lnSpc>
              <a:spcBef>
                <a:spcPts val="600"/>
              </a:spcBef>
              <a:buClr>
                <a:srgbClr val="242F78"/>
              </a:buClr>
              <a:buSzPct val="90000"/>
              <a:buFont typeface="Wingdings" charset="2"/>
              <a:buChar char="§"/>
              <a:defRPr sz="1200">
                <a:solidFill>
                  <a:srgbClr val="000000"/>
                </a:solidFill>
                <a:latin typeface="Calibri Light"/>
              </a:defRPr>
            </a:lvl5pPr>
          </a:lstStyle>
          <a:p>
            <a:pPr lvl="0"/>
            <a:r>
              <a:rPr lang="en-GB" noProof="0"/>
              <a:t>Edit Master Text Format</a:t>
            </a:r>
          </a:p>
        </p:txBody>
      </p:sp>
      <p:sp>
        <p:nvSpPr>
          <p:cNvPr id="23" name="Inhaltsplatzhalter 7"/>
          <p:cNvSpPr>
            <a:spLocks noGrp="1"/>
          </p:cNvSpPr>
          <p:nvPr>
            <p:ph sz="quarter" idx="27" hasCustomPrompt="1"/>
          </p:nvPr>
        </p:nvSpPr>
        <p:spPr>
          <a:xfrm>
            <a:off x="6813118" y="1257088"/>
            <a:ext cx="1980000" cy="3206310"/>
          </a:xfrm>
          <a:prstGeom prst="rect">
            <a:avLst/>
          </a:prstGeom>
        </p:spPr>
        <p:txBody>
          <a:bodyPr vert="horz" lIns="27004" tIns="21600" rIns="27004" bIns="21600"/>
          <a:lstStyle>
            <a:lvl1pPr marL="138131" indent="-138131">
              <a:lnSpc>
                <a:spcPts val="1800"/>
              </a:lnSpc>
              <a:spcBef>
                <a:spcPts val="600"/>
              </a:spcBef>
              <a:buClr>
                <a:srgbClr val="242F78"/>
              </a:buClr>
              <a:buSzPct val="90000"/>
              <a:buFont typeface="Wingdings" charset="2"/>
              <a:buChar char="§"/>
              <a:defRPr sz="1400" baseline="0">
                <a:solidFill>
                  <a:schemeClr val="tx1"/>
                </a:solidFill>
                <a:latin typeface="Calibri Light"/>
              </a:defRPr>
            </a:lvl1pPr>
            <a:lvl2pPr marL="467978" indent="-125033">
              <a:lnSpc>
                <a:spcPts val="1600"/>
              </a:lnSpc>
              <a:spcBef>
                <a:spcPts val="600"/>
              </a:spcBef>
              <a:buClr>
                <a:srgbClr val="242F78"/>
              </a:buClr>
              <a:buSzPct val="90000"/>
              <a:buFont typeface="Wingdings" charset="2"/>
              <a:buChar char="§"/>
              <a:defRPr sz="1200">
                <a:solidFill>
                  <a:srgbClr val="000000"/>
                </a:solidFill>
                <a:latin typeface="Calibri Light"/>
              </a:defRPr>
            </a:lvl2pPr>
            <a:lvl3pPr marL="804970" indent="-119078">
              <a:lnSpc>
                <a:spcPts val="1600"/>
              </a:lnSpc>
              <a:spcBef>
                <a:spcPts val="600"/>
              </a:spcBef>
              <a:buClr>
                <a:srgbClr val="242F78"/>
              </a:buClr>
              <a:buSzPct val="90000"/>
              <a:buFont typeface="Wingdings" charset="2"/>
              <a:buChar char="§"/>
              <a:defRPr sz="1200">
                <a:solidFill>
                  <a:srgbClr val="000000"/>
                </a:solidFill>
                <a:latin typeface="Calibri Light"/>
              </a:defRPr>
            </a:lvl3pPr>
            <a:lvl4pPr marL="1143152" indent="-114315">
              <a:lnSpc>
                <a:spcPts val="1600"/>
              </a:lnSpc>
              <a:spcBef>
                <a:spcPts val="600"/>
              </a:spcBef>
              <a:buClr>
                <a:srgbClr val="242F78"/>
              </a:buClr>
              <a:buSzPct val="90000"/>
              <a:buFont typeface="Wingdings" charset="2"/>
              <a:buChar char="§"/>
              <a:defRPr sz="1200">
                <a:solidFill>
                  <a:srgbClr val="000000"/>
                </a:solidFill>
                <a:latin typeface="Calibri Light"/>
              </a:defRPr>
            </a:lvl4pPr>
            <a:lvl5pPr marL="1481335" indent="-109552">
              <a:lnSpc>
                <a:spcPts val="1600"/>
              </a:lnSpc>
              <a:spcBef>
                <a:spcPts val="600"/>
              </a:spcBef>
              <a:buClr>
                <a:srgbClr val="242F78"/>
              </a:buClr>
              <a:buSzPct val="90000"/>
              <a:buFont typeface="Wingdings" charset="2"/>
              <a:buChar char="§"/>
              <a:defRPr sz="1200">
                <a:solidFill>
                  <a:srgbClr val="000000"/>
                </a:solidFill>
                <a:latin typeface="Calibri Light"/>
              </a:defRPr>
            </a:lvl5pPr>
          </a:lstStyle>
          <a:p>
            <a:pPr lvl="0"/>
            <a:r>
              <a:rPr lang="en-GB" noProof="0"/>
              <a:t>Edit Master Text Format</a:t>
            </a:r>
          </a:p>
        </p:txBody>
      </p:sp>
    </p:spTree>
    <p:extLst>
      <p:ext uri="{BB962C8B-B14F-4D97-AF65-F5344CB8AC3E}">
        <p14:creationId xmlns:p14="http://schemas.microsoft.com/office/powerpoint/2010/main" val="118043359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5-Column">
    <p:spTree>
      <p:nvGrpSpPr>
        <p:cNvPr id="1" name=""/>
        <p:cNvGrpSpPr/>
        <p:nvPr/>
      </p:nvGrpSpPr>
      <p:grpSpPr>
        <a:xfrm>
          <a:off x="0" y="0"/>
          <a:ext cx="0" cy="0"/>
          <a:chOff x="0" y="0"/>
          <a:chExt cx="0" cy="0"/>
        </a:xfrm>
      </p:grpSpPr>
      <p:sp>
        <p:nvSpPr>
          <p:cNvPr id="2" name="Footer Placeholder 1"/>
          <p:cNvSpPr>
            <a:spLocks noGrp="1"/>
          </p:cNvSpPr>
          <p:nvPr>
            <p:ph type="ftr" sz="quarter" idx="16"/>
          </p:nvPr>
        </p:nvSpPr>
        <p:spPr/>
        <p:txBody>
          <a:bodyPr/>
          <a:lstStyle/>
          <a:p>
            <a:r>
              <a:rPr lang="en-GB" noProof="0"/>
              <a:t>Swiss Software Engineering: </a:t>
            </a:r>
            <a:r>
              <a:rPr lang="en-GB" b="1" noProof="0">
                <a:latin typeface="Calibri"/>
                <a:cs typeface="Calibri"/>
              </a:rPr>
              <a:t>betterask.erni</a:t>
            </a:r>
          </a:p>
        </p:txBody>
      </p:sp>
      <p:sp>
        <p:nvSpPr>
          <p:cNvPr id="3" name="Slide Number Placeholder 2"/>
          <p:cNvSpPr>
            <a:spLocks noGrp="1"/>
          </p:cNvSpPr>
          <p:nvPr>
            <p:ph type="sldNum" sz="quarter" idx="17"/>
          </p:nvPr>
        </p:nvSpPr>
        <p:spPr/>
        <p:txBody>
          <a:bodyPr/>
          <a:lstStyle/>
          <a:p>
            <a:fld id="{9F5F539E-0E69-451B-AC12-57C40F9178F7}" type="slidenum">
              <a:rPr lang="en-GB" noProof="0" smtClean="0"/>
              <a:pPr/>
              <a:t>‹#›</a:t>
            </a:fld>
            <a:endParaRPr lang="en-GB" noProof="0"/>
          </a:p>
        </p:txBody>
      </p:sp>
      <p:sp>
        <p:nvSpPr>
          <p:cNvPr id="11" name="Title 1"/>
          <p:cNvSpPr>
            <a:spLocks noGrp="1"/>
          </p:cNvSpPr>
          <p:nvPr>
            <p:ph type="title"/>
          </p:nvPr>
        </p:nvSpPr>
        <p:spPr>
          <a:xfrm>
            <a:off x="245764" y="423901"/>
            <a:ext cx="8549292" cy="297176"/>
          </a:xfrm>
          <a:prstGeom prst="rect">
            <a:avLst/>
          </a:prstGeom>
        </p:spPr>
        <p:txBody>
          <a:bodyPr lIns="34288" tIns="17144" rIns="34288" bIns="17144" anchor="ctr">
            <a:noAutofit/>
          </a:bodyPr>
          <a:lstStyle>
            <a:lvl1pPr algn="l" defTabSz="514316" rtl="0" eaLnBrk="1" latinLnBrk="0" hangingPunct="1">
              <a:lnSpc>
                <a:spcPct val="90000"/>
              </a:lnSpc>
              <a:spcBef>
                <a:spcPct val="0"/>
              </a:spcBef>
              <a:buNone/>
              <a:defRPr lang="en-US" sz="2400" b="0" i="0" kern="1200" dirty="0">
                <a:solidFill>
                  <a:schemeClr val="tx1"/>
                </a:solidFill>
                <a:latin typeface="Calibri Light"/>
                <a:ea typeface="Lato Regular" panose="020F0502020204030203" pitchFamily="34" charset="0"/>
                <a:cs typeface="Lato Regular" panose="020F0502020204030203" pitchFamily="34" charset="0"/>
              </a:defRPr>
            </a:lvl1pPr>
          </a:lstStyle>
          <a:p>
            <a:r>
              <a:rPr lang="en-GB" noProof="0" dirty="0"/>
              <a:t>Click to edit Master title style</a:t>
            </a:r>
          </a:p>
        </p:txBody>
      </p:sp>
      <p:sp>
        <p:nvSpPr>
          <p:cNvPr id="12" name="Text Placeholder 6"/>
          <p:cNvSpPr>
            <a:spLocks noGrp="1"/>
          </p:cNvSpPr>
          <p:nvPr>
            <p:ph type="body" sz="quarter" idx="10" hasCustomPrompt="1"/>
          </p:nvPr>
        </p:nvSpPr>
        <p:spPr>
          <a:xfrm>
            <a:off x="245764" y="822614"/>
            <a:ext cx="8549292" cy="189928"/>
          </a:xfrm>
          <a:prstGeom prst="rect">
            <a:avLst/>
          </a:prstGeom>
        </p:spPr>
        <p:txBody>
          <a:bodyPr lIns="34288" tIns="17144" rIns="34288" bIns="17144" anchor="ctr">
            <a:noAutofit/>
          </a:bodyPr>
          <a:lstStyle>
            <a:lvl1pPr marL="0" indent="0" algn="l" defTabSz="685754" rtl="0" eaLnBrk="1" latinLnBrk="0" hangingPunct="1">
              <a:lnSpc>
                <a:spcPct val="90000"/>
              </a:lnSpc>
              <a:spcBef>
                <a:spcPts val="750"/>
              </a:spcBef>
              <a:buFont typeface="Arial" panose="020B0604020202020204" pitchFamily="34" charset="0"/>
              <a:buNone/>
              <a:defRPr lang="en-US" sz="1400" b="1" i="0" kern="1200" dirty="0">
                <a:solidFill>
                  <a:srgbClr val="242F78"/>
                </a:solidFill>
                <a:latin typeface="Calibri"/>
                <a:ea typeface="Lato Light" panose="020F0502020204030203" pitchFamily="34" charset="0"/>
                <a:cs typeface="Calibri"/>
              </a:defRPr>
            </a:lvl1pPr>
            <a:lvl2pPr>
              <a:defRPr>
                <a:solidFill>
                  <a:schemeClr val="bg1">
                    <a:lumMod val="50000"/>
                  </a:schemeClr>
                </a:solidFill>
              </a:defRPr>
            </a:lvl2pPr>
            <a:lvl3pPr>
              <a:defRPr>
                <a:solidFill>
                  <a:schemeClr val="bg1">
                    <a:lumMod val="50000"/>
                  </a:schemeClr>
                </a:solidFill>
              </a:defRPr>
            </a:lvl3pPr>
            <a:lvl4pPr>
              <a:defRPr>
                <a:solidFill>
                  <a:schemeClr val="bg1">
                    <a:lumMod val="50000"/>
                  </a:schemeClr>
                </a:solidFill>
              </a:defRPr>
            </a:lvl4pPr>
            <a:lvl5pPr marL="1028632" indent="0" algn="l">
              <a:buNone/>
              <a:defRPr>
                <a:solidFill>
                  <a:schemeClr val="bg1">
                    <a:lumMod val="50000"/>
                  </a:schemeClr>
                </a:solidFill>
              </a:defRPr>
            </a:lvl5pPr>
            <a:lvl6pPr marL="1285789" indent="0">
              <a:buNone/>
              <a:defRPr/>
            </a:lvl6pPr>
            <a:lvl7pPr marL="1542947" indent="0">
              <a:buNone/>
              <a:defRPr/>
            </a:lvl7pPr>
            <a:lvl8pPr marL="1800105" indent="0">
              <a:buNone/>
              <a:defRPr/>
            </a:lvl8pPr>
            <a:lvl9pPr marL="2057263" indent="0">
              <a:buNone/>
              <a:defRPr/>
            </a:lvl9pPr>
          </a:lstStyle>
          <a:p>
            <a:pPr marL="0" lvl="0" indent="0" algn="l" defTabSz="514316" rtl="0" eaLnBrk="1" latinLnBrk="0" hangingPunct="1">
              <a:lnSpc>
                <a:spcPct val="70000"/>
              </a:lnSpc>
              <a:spcBef>
                <a:spcPts val="563"/>
              </a:spcBef>
              <a:buFont typeface="Arial" panose="020B0604020202020204" pitchFamily="34" charset="0"/>
              <a:buNone/>
            </a:pPr>
            <a:r>
              <a:rPr lang="en-GB" noProof="0"/>
              <a:t>Click to edit Master text styles level</a:t>
            </a:r>
          </a:p>
        </p:txBody>
      </p:sp>
      <p:sp>
        <p:nvSpPr>
          <p:cNvPr id="18" name="Inhaltsplatzhalter 7"/>
          <p:cNvSpPr>
            <a:spLocks noGrp="1"/>
          </p:cNvSpPr>
          <p:nvPr>
            <p:ph sz="quarter" idx="28" hasCustomPrompt="1"/>
          </p:nvPr>
        </p:nvSpPr>
        <p:spPr>
          <a:xfrm>
            <a:off x="1997545" y="1265661"/>
            <a:ext cx="1540972" cy="1546557"/>
          </a:xfrm>
          <a:prstGeom prst="rect">
            <a:avLst/>
          </a:prstGeom>
        </p:spPr>
        <p:txBody>
          <a:bodyPr vert="horz" lIns="27004" tIns="21600" rIns="27004" bIns="21600"/>
          <a:lstStyle>
            <a:lvl1pPr marL="138131" indent="-138131">
              <a:lnSpc>
                <a:spcPts val="1800"/>
              </a:lnSpc>
              <a:spcBef>
                <a:spcPts val="600"/>
              </a:spcBef>
              <a:buClr>
                <a:srgbClr val="242F78"/>
              </a:buClr>
              <a:buSzPct val="90000"/>
              <a:buFont typeface="Wingdings" charset="2"/>
              <a:buChar char="§"/>
              <a:defRPr sz="1400" baseline="0">
                <a:solidFill>
                  <a:schemeClr val="tx1"/>
                </a:solidFill>
                <a:latin typeface="Calibri Light"/>
              </a:defRPr>
            </a:lvl1pPr>
            <a:lvl2pPr marL="467978" indent="-125033">
              <a:lnSpc>
                <a:spcPts val="1600"/>
              </a:lnSpc>
              <a:spcBef>
                <a:spcPts val="600"/>
              </a:spcBef>
              <a:buClr>
                <a:srgbClr val="242F78"/>
              </a:buClr>
              <a:buSzPct val="90000"/>
              <a:buFont typeface="Wingdings" charset="2"/>
              <a:buChar char="§"/>
              <a:defRPr sz="1200">
                <a:solidFill>
                  <a:srgbClr val="000000"/>
                </a:solidFill>
                <a:latin typeface="Calibri Light"/>
              </a:defRPr>
            </a:lvl2pPr>
            <a:lvl3pPr marL="804970" indent="-119078">
              <a:lnSpc>
                <a:spcPts val="1600"/>
              </a:lnSpc>
              <a:spcBef>
                <a:spcPts val="600"/>
              </a:spcBef>
              <a:buClr>
                <a:srgbClr val="242F78"/>
              </a:buClr>
              <a:buSzPct val="90000"/>
              <a:buFont typeface="Wingdings" charset="2"/>
              <a:buChar char="§"/>
              <a:defRPr sz="1200">
                <a:solidFill>
                  <a:srgbClr val="000000"/>
                </a:solidFill>
                <a:latin typeface="Calibri Light"/>
              </a:defRPr>
            </a:lvl3pPr>
            <a:lvl4pPr marL="1143152" indent="-114315">
              <a:lnSpc>
                <a:spcPts val="1600"/>
              </a:lnSpc>
              <a:spcBef>
                <a:spcPts val="600"/>
              </a:spcBef>
              <a:buClr>
                <a:srgbClr val="242F78"/>
              </a:buClr>
              <a:buSzPct val="90000"/>
              <a:buFont typeface="Wingdings" charset="2"/>
              <a:buChar char="§"/>
              <a:defRPr sz="1200">
                <a:solidFill>
                  <a:srgbClr val="000000"/>
                </a:solidFill>
                <a:latin typeface="Calibri Light"/>
              </a:defRPr>
            </a:lvl4pPr>
            <a:lvl5pPr marL="1481335" indent="-109552">
              <a:lnSpc>
                <a:spcPts val="1600"/>
              </a:lnSpc>
              <a:spcBef>
                <a:spcPts val="600"/>
              </a:spcBef>
              <a:buClr>
                <a:srgbClr val="242F78"/>
              </a:buClr>
              <a:buSzPct val="90000"/>
              <a:buFont typeface="Wingdings" charset="2"/>
              <a:buChar char="§"/>
              <a:defRPr sz="1200">
                <a:solidFill>
                  <a:srgbClr val="000000"/>
                </a:solidFill>
                <a:latin typeface="Calibri Light"/>
              </a:defRPr>
            </a:lvl5pPr>
          </a:lstStyle>
          <a:p>
            <a:pPr lvl="0"/>
            <a:r>
              <a:rPr lang="en-GB" noProof="0"/>
              <a:t>Edit Master Text Format</a:t>
            </a:r>
          </a:p>
        </p:txBody>
      </p:sp>
      <p:sp>
        <p:nvSpPr>
          <p:cNvPr id="28" name="Inhaltsplatzhalter 7"/>
          <p:cNvSpPr>
            <a:spLocks noGrp="1"/>
          </p:cNvSpPr>
          <p:nvPr>
            <p:ph sz="quarter" idx="29" hasCustomPrompt="1"/>
          </p:nvPr>
        </p:nvSpPr>
        <p:spPr>
          <a:xfrm>
            <a:off x="3744331" y="1265661"/>
            <a:ext cx="1540972" cy="1546557"/>
          </a:xfrm>
          <a:prstGeom prst="rect">
            <a:avLst/>
          </a:prstGeom>
        </p:spPr>
        <p:txBody>
          <a:bodyPr vert="horz" lIns="27004" tIns="21600" rIns="27004" bIns="21600"/>
          <a:lstStyle>
            <a:lvl1pPr marL="138131" indent="-138131">
              <a:lnSpc>
                <a:spcPts val="1800"/>
              </a:lnSpc>
              <a:spcBef>
                <a:spcPts val="600"/>
              </a:spcBef>
              <a:buClr>
                <a:srgbClr val="242F78"/>
              </a:buClr>
              <a:buSzPct val="90000"/>
              <a:buFont typeface="Wingdings" charset="2"/>
              <a:buChar char="§"/>
              <a:defRPr sz="1400" baseline="0">
                <a:solidFill>
                  <a:schemeClr val="tx1"/>
                </a:solidFill>
                <a:latin typeface="Calibri Light"/>
              </a:defRPr>
            </a:lvl1pPr>
            <a:lvl2pPr marL="467978" indent="-125033">
              <a:lnSpc>
                <a:spcPts val="1600"/>
              </a:lnSpc>
              <a:spcBef>
                <a:spcPts val="600"/>
              </a:spcBef>
              <a:buClr>
                <a:srgbClr val="242F78"/>
              </a:buClr>
              <a:buSzPct val="90000"/>
              <a:buFont typeface="Wingdings" charset="2"/>
              <a:buChar char="§"/>
              <a:defRPr sz="1200">
                <a:solidFill>
                  <a:srgbClr val="000000"/>
                </a:solidFill>
                <a:latin typeface="Calibri Light"/>
              </a:defRPr>
            </a:lvl2pPr>
            <a:lvl3pPr marL="804970" indent="-119078">
              <a:lnSpc>
                <a:spcPts val="1600"/>
              </a:lnSpc>
              <a:spcBef>
                <a:spcPts val="600"/>
              </a:spcBef>
              <a:buClr>
                <a:srgbClr val="242F78"/>
              </a:buClr>
              <a:buSzPct val="90000"/>
              <a:buFont typeface="Wingdings" charset="2"/>
              <a:buChar char="§"/>
              <a:defRPr sz="1200">
                <a:solidFill>
                  <a:srgbClr val="000000"/>
                </a:solidFill>
                <a:latin typeface="Calibri Light"/>
              </a:defRPr>
            </a:lvl3pPr>
            <a:lvl4pPr marL="1143152" indent="-114315">
              <a:lnSpc>
                <a:spcPts val="1600"/>
              </a:lnSpc>
              <a:spcBef>
                <a:spcPts val="600"/>
              </a:spcBef>
              <a:buClr>
                <a:srgbClr val="242F78"/>
              </a:buClr>
              <a:buSzPct val="90000"/>
              <a:buFont typeface="Wingdings" charset="2"/>
              <a:buChar char="§"/>
              <a:defRPr sz="1200">
                <a:solidFill>
                  <a:srgbClr val="000000"/>
                </a:solidFill>
                <a:latin typeface="Calibri Light"/>
              </a:defRPr>
            </a:lvl4pPr>
            <a:lvl5pPr marL="1481335" indent="-109552">
              <a:lnSpc>
                <a:spcPts val="1600"/>
              </a:lnSpc>
              <a:spcBef>
                <a:spcPts val="600"/>
              </a:spcBef>
              <a:buClr>
                <a:srgbClr val="242F78"/>
              </a:buClr>
              <a:buSzPct val="90000"/>
              <a:buFont typeface="Wingdings" charset="2"/>
              <a:buChar char="§"/>
              <a:defRPr sz="1200">
                <a:solidFill>
                  <a:srgbClr val="000000"/>
                </a:solidFill>
                <a:latin typeface="Calibri Light"/>
              </a:defRPr>
            </a:lvl5pPr>
          </a:lstStyle>
          <a:p>
            <a:pPr lvl="0"/>
            <a:r>
              <a:rPr lang="en-GB" noProof="0"/>
              <a:t>Edit Master Text Format</a:t>
            </a:r>
          </a:p>
        </p:txBody>
      </p:sp>
      <p:sp>
        <p:nvSpPr>
          <p:cNvPr id="29" name="Inhaltsplatzhalter 7"/>
          <p:cNvSpPr>
            <a:spLocks noGrp="1"/>
          </p:cNvSpPr>
          <p:nvPr>
            <p:ph sz="quarter" idx="30" hasCustomPrompt="1"/>
          </p:nvPr>
        </p:nvSpPr>
        <p:spPr>
          <a:xfrm>
            <a:off x="7237903" y="1265661"/>
            <a:ext cx="1540972" cy="1546557"/>
          </a:xfrm>
          <a:prstGeom prst="rect">
            <a:avLst/>
          </a:prstGeom>
        </p:spPr>
        <p:txBody>
          <a:bodyPr vert="horz" lIns="27004" tIns="21600" rIns="27004" bIns="21600"/>
          <a:lstStyle>
            <a:lvl1pPr marL="138131" indent="-138131">
              <a:lnSpc>
                <a:spcPts val="1800"/>
              </a:lnSpc>
              <a:spcBef>
                <a:spcPts val="600"/>
              </a:spcBef>
              <a:buClr>
                <a:srgbClr val="242F78"/>
              </a:buClr>
              <a:buSzPct val="90000"/>
              <a:buFont typeface="Wingdings" charset="2"/>
              <a:buChar char="§"/>
              <a:defRPr sz="1400" baseline="0">
                <a:solidFill>
                  <a:schemeClr val="tx1"/>
                </a:solidFill>
                <a:latin typeface="Calibri Light"/>
              </a:defRPr>
            </a:lvl1pPr>
            <a:lvl2pPr marL="467978" indent="-125033">
              <a:lnSpc>
                <a:spcPts val="1600"/>
              </a:lnSpc>
              <a:spcBef>
                <a:spcPts val="600"/>
              </a:spcBef>
              <a:buClr>
                <a:srgbClr val="242F78"/>
              </a:buClr>
              <a:buSzPct val="90000"/>
              <a:buFont typeface="Wingdings" charset="2"/>
              <a:buChar char="§"/>
              <a:defRPr sz="1200">
                <a:solidFill>
                  <a:srgbClr val="000000"/>
                </a:solidFill>
                <a:latin typeface="Calibri Light"/>
              </a:defRPr>
            </a:lvl2pPr>
            <a:lvl3pPr marL="804970" indent="-119078">
              <a:lnSpc>
                <a:spcPts val="1600"/>
              </a:lnSpc>
              <a:spcBef>
                <a:spcPts val="600"/>
              </a:spcBef>
              <a:buClr>
                <a:srgbClr val="242F78"/>
              </a:buClr>
              <a:buSzPct val="90000"/>
              <a:buFont typeface="Wingdings" charset="2"/>
              <a:buChar char="§"/>
              <a:defRPr sz="1200">
                <a:solidFill>
                  <a:srgbClr val="000000"/>
                </a:solidFill>
                <a:latin typeface="Calibri Light"/>
              </a:defRPr>
            </a:lvl3pPr>
            <a:lvl4pPr marL="1143152" indent="-114315">
              <a:lnSpc>
                <a:spcPts val="1600"/>
              </a:lnSpc>
              <a:spcBef>
                <a:spcPts val="600"/>
              </a:spcBef>
              <a:buClr>
                <a:srgbClr val="242F78"/>
              </a:buClr>
              <a:buSzPct val="90000"/>
              <a:buFont typeface="Wingdings" charset="2"/>
              <a:buChar char="§"/>
              <a:defRPr sz="1200">
                <a:solidFill>
                  <a:srgbClr val="000000"/>
                </a:solidFill>
                <a:latin typeface="Calibri Light"/>
              </a:defRPr>
            </a:lvl4pPr>
            <a:lvl5pPr marL="1481335" indent="-109552">
              <a:lnSpc>
                <a:spcPts val="1600"/>
              </a:lnSpc>
              <a:spcBef>
                <a:spcPts val="600"/>
              </a:spcBef>
              <a:buClr>
                <a:srgbClr val="242F78"/>
              </a:buClr>
              <a:buSzPct val="90000"/>
              <a:buFont typeface="Wingdings" charset="2"/>
              <a:buChar char="§"/>
              <a:defRPr sz="1200">
                <a:solidFill>
                  <a:srgbClr val="000000"/>
                </a:solidFill>
                <a:latin typeface="Calibri Light"/>
              </a:defRPr>
            </a:lvl5pPr>
          </a:lstStyle>
          <a:p>
            <a:pPr lvl="0"/>
            <a:r>
              <a:rPr lang="en-GB" noProof="0"/>
              <a:t>Edit Master Text Format</a:t>
            </a:r>
          </a:p>
        </p:txBody>
      </p:sp>
      <p:sp>
        <p:nvSpPr>
          <p:cNvPr id="31" name="Inhaltsplatzhalter 7"/>
          <p:cNvSpPr>
            <a:spLocks noGrp="1"/>
          </p:cNvSpPr>
          <p:nvPr>
            <p:ph sz="quarter" idx="32" hasCustomPrompt="1"/>
          </p:nvPr>
        </p:nvSpPr>
        <p:spPr>
          <a:xfrm>
            <a:off x="5491117" y="1265661"/>
            <a:ext cx="1540972" cy="1546557"/>
          </a:xfrm>
          <a:prstGeom prst="rect">
            <a:avLst/>
          </a:prstGeom>
        </p:spPr>
        <p:txBody>
          <a:bodyPr vert="horz" lIns="27004" tIns="21600" rIns="27004" bIns="21600"/>
          <a:lstStyle>
            <a:lvl1pPr marL="138131" indent="-138131">
              <a:lnSpc>
                <a:spcPts val="1800"/>
              </a:lnSpc>
              <a:spcBef>
                <a:spcPts val="600"/>
              </a:spcBef>
              <a:buClr>
                <a:srgbClr val="242F78"/>
              </a:buClr>
              <a:buSzPct val="90000"/>
              <a:buFont typeface="Wingdings" charset="2"/>
              <a:buChar char="§"/>
              <a:defRPr sz="1400" baseline="0">
                <a:solidFill>
                  <a:schemeClr val="tx1"/>
                </a:solidFill>
                <a:latin typeface="Calibri Light"/>
              </a:defRPr>
            </a:lvl1pPr>
            <a:lvl2pPr marL="467978" indent="-125033">
              <a:lnSpc>
                <a:spcPts val="1600"/>
              </a:lnSpc>
              <a:spcBef>
                <a:spcPts val="600"/>
              </a:spcBef>
              <a:buClr>
                <a:srgbClr val="242F78"/>
              </a:buClr>
              <a:buSzPct val="90000"/>
              <a:buFont typeface="Wingdings" charset="2"/>
              <a:buChar char="§"/>
              <a:defRPr sz="1200">
                <a:solidFill>
                  <a:srgbClr val="000000"/>
                </a:solidFill>
                <a:latin typeface="Calibri Light"/>
              </a:defRPr>
            </a:lvl2pPr>
            <a:lvl3pPr marL="804970" indent="-119078">
              <a:lnSpc>
                <a:spcPts val="1600"/>
              </a:lnSpc>
              <a:spcBef>
                <a:spcPts val="600"/>
              </a:spcBef>
              <a:buClr>
                <a:srgbClr val="242F78"/>
              </a:buClr>
              <a:buSzPct val="90000"/>
              <a:buFont typeface="Wingdings" charset="2"/>
              <a:buChar char="§"/>
              <a:defRPr sz="1200">
                <a:solidFill>
                  <a:srgbClr val="000000"/>
                </a:solidFill>
                <a:latin typeface="Calibri Light"/>
              </a:defRPr>
            </a:lvl3pPr>
            <a:lvl4pPr marL="1143152" indent="-114315">
              <a:lnSpc>
                <a:spcPts val="1600"/>
              </a:lnSpc>
              <a:spcBef>
                <a:spcPts val="600"/>
              </a:spcBef>
              <a:buClr>
                <a:srgbClr val="242F78"/>
              </a:buClr>
              <a:buSzPct val="90000"/>
              <a:buFont typeface="Wingdings" charset="2"/>
              <a:buChar char="§"/>
              <a:defRPr sz="1200">
                <a:solidFill>
                  <a:srgbClr val="000000"/>
                </a:solidFill>
                <a:latin typeface="Calibri Light"/>
              </a:defRPr>
            </a:lvl4pPr>
            <a:lvl5pPr marL="1481335" indent="-109552">
              <a:lnSpc>
                <a:spcPts val="1600"/>
              </a:lnSpc>
              <a:spcBef>
                <a:spcPts val="600"/>
              </a:spcBef>
              <a:buClr>
                <a:srgbClr val="242F78"/>
              </a:buClr>
              <a:buSzPct val="90000"/>
              <a:buFont typeface="Wingdings" charset="2"/>
              <a:buChar char="§"/>
              <a:defRPr sz="1200">
                <a:solidFill>
                  <a:srgbClr val="000000"/>
                </a:solidFill>
                <a:latin typeface="Calibri Light"/>
              </a:defRPr>
            </a:lvl5pPr>
          </a:lstStyle>
          <a:p>
            <a:pPr lvl="0"/>
            <a:r>
              <a:rPr lang="en-GB" noProof="0"/>
              <a:t>Edit Master Text Format</a:t>
            </a:r>
          </a:p>
        </p:txBody>
      </p:sp>
      <p:sp>
        <p:nvSpPr>
          <p:cNvPr id="32" name="Inhaltsplatzhalter 7"/>
          <p:cNvSpPr>
            <a:spLocks noGrp="1"/>
          </p:cNvSpPr>
          <p:nvPr>
            <p:ph sz="quarter" idx="33" hasCustomPrompt="1"/>
          </p:nvPr>
        </p:nvSpPr>
        <p:spPr>
          <a:xfrm>
            <a:off x="250759" y="3031304"/>
            <a:ext cx="1540972" cy="1438607"/>
          </a:xfrm>
          <a:prstGeom prst="rect">
            <a:avLst/>
          </a:prstGeom>
        </p:spPr>
        <p:txBody>
          <a:bodyPr vert="horz" lIns="27004" tIns="21600" rIns="27004" bIns="21600"/>
          <a:lstStyle>
            <a:lvl1pPr marL="138131" indent="-138131">
              <a:lnSpc>
                <a:spcPts val="1800"/>
              </a:lnSpc>
              <a:spcBef>
                <a:spcPts val="600"/>
              </a:spcBef>
              <a:buClr>
                <a:srgbClr val="242F78"/>
              </a:buClr>
              <a:buSzPct val="90000"/>
              <a:buFont typeface="Wingdings" charset="2"/>
              <a:buChar char="§"/>
              <a:defRPr sz="1400" baseline="0">
                <a:solidFill>
                  <a:schemeClr val="tx1"/>
                </a:solidFill>
                <a:latin typeface="Calibri Light"/>
              </a:defRPr>
            </a:lvl1pPr>
            <a:lvl2pPr marL="467978" indent="-125033">
              <a:lnSpc>
                <a:spcPts val="1600"/>
              </a:lnSpc>
              <a:spcBef>
                <a:spcPts val="600"/>
              </a:spcBef>
              <a:buClr>
                <a:srgbClr val="242F78"/>
              </a:buClr>
              <a:buSzPct val="90000"/>
              <a:buFont typeface="Wingdings" charset="2"/>
              <a:buChar char="§"/>
              <a:defRPr sz="1200">
                <a:solidFill>
                  <a:srgbClr val="000000"/>
                </a:solidFill>
                <a:latin typeface="Calibri Light"/>
              </a:defRPr>
            </a:lvl2pPr>
            <a:lvl3pPr marL="804970" indent="-119078">
              <a:lnSpc>
                <a:spcPts val="1600"/>
              </a:lnSpc>
              <a:spcBef>
                <a:spcPts val="600"/>
              </a:spcBef>
              <a:buClr>
                <a:srgbClr val="242F78"/>
              </a:buClr>
              <a:buSzPct val="90000"/>
              <a:buFont typeface="Wingdings" charset="2"/>
              <a:buChar char="§"/>
              <a:defRPr sz="1200">
                <a:solidFill>
                  <a:srgbClr val="000000"/>
                </a:solidFill>
                <a:latin typeface="Calibri Light"/>
              </a:defRPr>
            </a:lvl3pPr>
            <a:lvl4pPr marL="1143152" indent="-114315">
              <a:lnSpc>
                <a:spcPts val="1600"/>
              </a:lnSpc>
              <a:spcBef>
                <a:spcPts val="600"/>
              </a:spcBef>
              <a:buClr>
                <a:srgbClr val="242F78"/>
              </a:buClr>
              <a:buSzPct val="90000"/>
              <a:buFont typeface="Wingdings" charset="2"/>
              <a:buChar char="§"/>
              <a:defRPr sz="1200">
                <a:solidFill>
                  <a:srgbClr val="000000"/>
                </a:solidFill>
                <a:latin typeface="Calibri Light"/>
              </a:defRPr>
            </a:lvl4pPr>
            <a:lvl5pPr marL="1481335" indent="-109552">
              <a:lnSpc>
                <a:spcPts val="1600"/>
              </a:lnSpc>
              <a:spcBef>
                <a:spcPts val="600"/>
              </a:spcBef>
              <a:buClr>
                <a:srgbClr val="242F78"/>
              </a:buClr>
              <a:buSzPct val="90000"/>
              <a:buFont typeface="Wingdings" charset="2"/>
              <a:buChar char="§"/>
              <a:defRPr sz="1200">
                <a:solidFill>
                  <a:srgbClr val="000000"/>
                </a:solidFill>
                <a:latin typeface="Calibri Light"/>
              </a:defRPr>
            </a:lvl5pPr>
          </a:lstStyle>
          <a:p>
            <a:pPr lvl="0"/>
            <a:r>
              <a:rPr lang="en-GB" noProof="0"/>
              <a:t>Edit Master Text Format</a:t>
            </a:r>
          </a:p>
        </p:txBody>
      </p:sp>
      <p:sp>
        <p:nvSpPr>
          <p:cNvPr id="33" name="Inhaltsplatzhalter 7"/>
          <p:cNvSpPr>
            <a:spLocks noGrp="1"/>
          </p:cNvSpPr>
          <p:nvPr>
            <p:ph sz="quarter" idx="34" hasCustomPrompt="1"/>
          </p:nvPr>
        </p:nvSpPr>
        <p:spPr>
          <a:xfrm>
            <a:off x="1997545" y="3031304"/>
            <a:ext cx="1540972" cy="1438607"/>
          </a:xfrm>
          <a:prstGeom prst="rect">
            <a:avLst/>
          </a:prstGeom>
        </p:spPr>
        <p:txBody>
          <a:bodyPr vert="horz" lIns="27004" tIns="21600" rIns="27004" bIns="21600"/>
          <a:lstStyle>
            <a:lvl1pPr marL="138131" indent="-138131">
              <a:lnSpc>
                <a:spcPts val="1800"/>
              </a:lnSpc>
              <a:spcBef>
                <a:spcPts val="600"/>
              </a:spcBef>
              <a:buClr>
                <a:srgbClr val="242F78"/>
              </a:buClr>
              <a:buSzPct val="90000"/>
              <a:buFont typeface="Wingdings" charset="2"/>
              <a:buChar char="§"/>
              <a:defRPr sz="1400" baseline="0">
                <a:solidFill>
                  <a:schemeClr val="tx1"/>
                </a:solidFill>
                <a:latin typeface="Calibri Light"/>
              </a:defRPr>
            </a:lvl1pPr>
            <a:lvl2pPr marL="467978" indent="-125033">
              <a:lnSpc>
                <a:spcPts val="1600"/>
              </a:lnSpc>
              <a:spcBef>
                <a:spcPts val="600"/>
              </a:spcBef>
              <a:buClr>
                <a:srgbClr val="242F78"/>
              </a:buClr>
              <a:buSzPct val="90000"/>
              <a:buFont typeface="Wingdings" charset="2"/>
              <a:buChar char="§"/>
              <a:defRPr sz="1200">
                <a:solidFill>
                  <a:srgbClr val="000000"/>
                </a:solidFill>
                <a:latin typeface="Calibri Light"/>
              </a:defRPr>
            </a:lvl2pPr>
            <a:lvl3pPr marL="804970" indent="-119078">
              <a:lnSpc>
                <a:spcPts val="1600"/>
              </a:lnSpc>
              <a:spcBef>
                <a:spcPts val="600"/>
              </a:spcBef>
              <a:buClr>
                <a:srgbClr val="242F78"/>
              </a:buClr>
              <a:buSzPct val="90000"/>
              <a:buFont typeface="Wingdings" charset="2"/>
              <a:buChar char="§"/>
              <a:defRPr sz="1200">
                <a:solidFill>
                  <a:srgbClr val="000000"/>
                </a:solidFill>
                <a:latin typeface="Calibri Light"/>
              </a:defRPr>
            </a:lvl3pPr>
            <a:lvl4pPr marL="1143152" indent="-114315">
              <a:lnSpc>
                <a:spcPts val="1600"/>
              </a:lnSpc>
              <a:spcBef>
                <a:spcPts val="600"/>
              </a:spcBef>
              <a:buClr>
                <a:srgbClr val="242F78"/>
              </a:buClr>
              <a:buSzPct val="90000"/>
              <a:buFont typeface="Wingdings" charset="2"/>
              <a:buChar char="§"/>
              <a:defRPr sz="1200">
                <a:solidFill>
                  <a:srgbClr val="000000"/>
                </a:solidFill>
                <a:latin typeface="Calibri Light"/>
              </a:defRPr>
            </a:lvl4pPr>
            <a:lvl5pPr marL="1481335" indent="-109552">
              <a:lnSpc>
                <a:spcPts val="1600"/>
              </a:lnSpc>
              <a:spcBef>
                <a:spcPts val="600"/>
              </a:spcBef>
              <a:buClr>
                <a:srgbClr val="242F78"/>
              </a:buClr>
              <a:buSzPct val="90000"/>
              <a:buFont typeface="Wingdings" charset="2"/>
              <a:buChar char="§"/>
              <a:defRPr sz="1200">
                <a:solidFill>
                  <a:srgbClr val="000000"/>
                </a:solidFill>
                <a:latin typeface="Calibri Light"/>
              </a:defRPr>
            </a:lvl5pPr>
          </a:lstStyle>
          <a:p>
            <a:pPr lvl="0"/>
            <a:r>
              <a:rPr lang="en-GB" noProof="0"/>
              <a:t>Edit Master Text Format</a:t>
            </a:r>
          </a:p>
        </p:txBody>
      </p:sp>
      <p:sp>
        <p:nvSpPr>
          <p:cNvPr id="34" name="Inhaltsplatzhalter 7"/>
          <p:cNvSpPr>
            <a:spLocks noGrp="1"/>
          </p:cNvSpPr>
          <p:nvPr>
            <p:ph sz="quarter" idx="35" hasCustomPrompt="1"/>
          </p:nvPr>
        </p:nvSpPr>
        <p:spPr>
          <a:xfrm>
            <a:off x="3744331" y="3031304"/>
            <a:ext cx="1540972" cy="1438607"/>
          </a:xfrm>
          <a:prstGeom prst="rect">
            <a:avLst/>
          </a:prstGeom>
        </p:spPr>
        <p:txBody>
          <a:bodyPr vert="horz" lIns="27004" tIns="21600" rIns="27004" bIns="21600"/>
          <a:lstStyle>
            <a:lvl1pPr marL="138131" indent="-138131">
              <a:lnSpc>
                <a:spcPts val="1800"/>
              </a:lnSpc>
              <a:spcBef>
                <a:spcPts val="600"/>
              </a:spcBef>
              <a:buClr>
                <a:srgbClr val="242F78"/>
              </a:buClr>
              <a:buSzPct val="90000"/>
              <a:buFont typeface="Wingdings" charset="2"/>
              <a:buChar char="§"/>
              <a:defRPr sz="1400" baseline="0">
                <a:solidFill>
                  <a:schemeClr val="tx1"/>
                </a:solidFill>
                <a:latin typeface="Calibri Light"/>
              </a:defRPr>
            </a:lvl1pPr>
            <a:lvl2pPr marL="467978" indent="-125033">
              <a:lnSpc>
                <a:spcPts val="1600"/>
              </a:lnSpc>
              <a:spcBef>
                <a:spcPts val="600"/>
              </a:spcBef>
              <a:buClr>
                <a:srgbClr val="242F78"/>
              </a:buClr>
              <a:buSzPct val="90000"/>
              <a:buFont typeface="Wingdings" charset="2"/>
              <a:buChar char="§"/>
              <a:defRPr sz="1200">
                <a:solidFill>
                  <a:srgbClr val="000000"/>
                </a:solidFill>
                <a:latin typeface="Calibri Light"/>
              </a:defRPr>
            </a:lvl2pPr>
            <a:lvl3pPr marL="804970" indent="-119078">
              <a:lnSpc>
                <a:spcPts val="1600"/>
              </a:lnSpc>
              <a:spcBef>
                <a:spcPts val="600"/>
              </a:spcBef>
              <a:buClr>
                <a:srgbClr val="242F78"/>
              </a:buClr>
              <a:buSzPct val="90000"/>
              <a:buFont typeface="Wingdings" charset="2"/>
              <a:buChar char="§"/>
              <a:defRPr sz="1200">
                <a:solidFill>
                  <a:srgbClr val="000000"/>
                </a:solidFill>
                <a:latin typeface="Calibri Light"/>
              </a:defRPr>
            </a:lvl3pPr>
            <a:lvl4pPr marL="1143152" indent="-114315">
              <a:lnSpc>
                <a:spcPts val="1600"/>
              </a:lnSpc>
              <a:spcBef>
                <a:spcPts val="600"/>
              </a:spcBef>
              <a:buClr>
                <a:srgbClr val="242F78"/>
              </a:buClr>
              <a:buSzPct val="90000"/>
              <a:buFont typeface="Wingdings" charset="2"/>
              <a:buChar char="§"/>
              <a:defRPr sz="1200">
                <a:solidFill>
                  <a:srgbClr val="000000"/>
                </a:solidFill>
                <a:latin typeface="Calibri Light"/>
              </a:defRPr>
            </a:lvl4pPr>
            <a:lvl5pPr marL="1481335" indent="-109552">
              <a:lnSpc>
                <a:spcPts val="1600"/>
              </a:lnSpc>
              <a:spcBef>
                <a:spcPts val="600"/>
              </a:spcBef>
              <a:buClr>
                <a:srgbClr val="242F78"/>
              </a:buClr>
              <a:buSzPct val="90000"/>
              <a:buFont typeface="Wingdings" charset="2"/>
              <a:buChar char="§"/>
              <a:defRPr sz="1200">
                <a:solidFill>
                  <a:srgbClr val="000000"/>
                </a:solidFill>
                <a:latin typeface="Calibri Light"/>
              </a:defRPr>
            </a:lvl5pPr>
          </a:lstStyle>
          <a:p>
            <a:pPr lvl="0"/>
            <a:r>
              <a:rPr lang="en-GB" noProof="0"/>
              <a:t>Edit Master Text Format</a:t>
            </a:r>
          </a:p>
        </p:txBody>
      </p:sp>
      <p:sp>
        <p:nvSpPr>
          <p:cNvPr id="35" name="Inhaltsplatzhalter 7"/>
          <p:cNvSpPr>
            <a:spLocks noGrp="1"/>
          </p:cNvSpPr>
          <p:nvPr>
            <p:ph sz="quarter" idx="36" hasCustomPrompt="1"/>
          </p:nvPr>
        </p:nvSpPr>
        <p:spPr>
          <a:xfrm>
            <a:off x="7237903" y="3031304"/>
            <a:ext cx="1540972" cy="1438607"/>
          </a:xfrm>
          <a:prstGeom prst="rect">
            <a:avLst/>
          </a:prstGeom>
        </p:spPr>
        <p:txBody>
          <a:bodyPr vert="horz" lIns="27004" tIns="21600" rIns="27004" bIns="21600"/>
          <a:lstStyle>
            <a:lvl1pPr marL="138131" indent="-138131">
              <a:lnSpc>
                <a:spcPts val="1800"/>
              </a:lnSpc>
              <a:spcBef>
                <a:spcPts val="600"/>
              </a:spcBef>
              <a:buClr>
                <a:srgbClr val="242F78"/>
              </a:buClr>
              <a:buSzPct val="90000"/>
              <a:buFont typeface="Wingdings" charset="2"/>
              <a:buChar char="§"/>
              <a:defRPr sz="1400" baseline="0">
                <a:solidFill>
                  <a:schemeClr val="tx1"/>
                </a:solidFill>
                <a:latin typeface="Calibri Light"/>
              </a:defRPr>
            </a:lvl1pPr>
            <a:lvl2pPr marL="467978" indent="-125033">
              <a:lnSpc>
                <a:spcPts val="1600"/>
              </a:lnSpc>
              <a:spcBef>
                <a:spcPts val="600"/>
              </a:spcBef>
              <a:buClr>
                <a:srgbClr val="242F78"/>
              </a:buClr>
              <a:buSzPct val="90000"/>
              <a:buFont typeface="Wingdings" charset="2"/>
              <a:buChar char="§"/>
              <a:defRPr sz="1200">
                <a:solidFill>
                  <a:srgbClr val="000000"/>
                </a:solidFill>
                <a:latin typeface="Calibri Light"/>
              </a:defRPr>
            </a:lvl2pPr>
            <a:lvl3pPr marL="804970" indent="-119078">
              <a:lnSpc>
                <a:spcPts val="1600"/>
              </a:lnSpc>
              <a:spcBef>
                <a:spcPts val="600"/>
              </a:spcBef>
              <a:buClr>
                <a:srgbClr val="242F78"/>
              </a:buClr>
              <a:buSzPct val="90000"/>
              <a:buFont typeface="Wingdings" charset="2"/>
              <a:buChar char="§"/>
              <a:defRPr sz="1200">
                <a:solidFill>
                  <a:srgbClr val="000000"/>
                </a:solidFill>
                <a:latin typeface="Calibri Light"/>
              </a:defRPr>
            </a:lvl3pPr>
            <a:lvl4pPr marL="1143152" indent="-114315">
              <a:lnSpc>
                <a:spcPts val="1600"/>
              </a:lnSpc>
              <a:spcBef>
                <a:spcPts val="600"/>
              </a:spcBef>
              <a:buClr>
                <a:srgbClr val="242F78"/>
              </a:buClr>
              <a:buSzPct val="90000"/>
              <a:buFont typeface="Wingdings" charset="2"/>
              <a:buChar char="§"/>
              <a:defRPr sz="1200">
                <a:solidFill>
                  <a:srgbClr val="000000"/>
                </a:solidFill>
                <a:latin typeface="Calibri Light"/>
              </a:defRPr>
            </a:lvl4pPr>
            <a:lvl5pPr marL="1481335" indent="-109552">
              <a:lnSpc>
                <a:spcPts val="1600"/>
              </a:lnSpc>
              <a:spcBef>
                <a:spcPts val="600"/>
              </a:spcBef>
              <a:buClr>
                <a:srgbClr val="242F78"/>
              </a:buClr>
              <a:buSzPct val="90000"/>
              <a:buFont typeface="Wingdings" charset="2"/>
              <a:buChar char="§"/>
              <a:defRPr sz="1200">
                <a:solidFill>
                  <a:srgbClr val="000000"/>
                </a:solidFill>
                <a:latin typeface="Calibri Light"/>
              </a:defRPr>
            </a:lvl5pPr>
          </a:lstStyle>
          <a:p>
            <a:pPr lvl="0"/>
            <a:r>
              <a:rPr lang="en-GB" noProof="0"/>
              <a:t>Edit Master Text Format</a:t>
            </a:r>
          </a:p>
        </p:txBody>
      </p:sp>
      <p:sp>
        <p:nvSpPr>
          <p:cNvPr id="36" name="Inhaltsplatzhalter 7"/>
          <p:cNvSpPr>
            <a:spLocks noGrp="1"/>
          </p:cNvSpPr>
          <p:nvPr>
            <p:ph sz="quarter" idx="37" hasCustomPrompt="1"/>
          </p:nvPr>
        </p:nvSpPr>
        <p:spPr>
          <a:xfrm>
            <a:off x="5491117" y="3031304"/>
            <a:ext cx="1540972" cy="1438607"/>
          </a:xfrm>
          <a:prstGeom prst="rect">
            <a:avLst/>
          </a:prstGeom>
        </p:spPr>
        <p:txBody>
          <a:bodyPr vert="horz" lIns="27004" tIns="21600" rIns="27004" bIns="21600"/>
          <a:lstStyle>
            <a:lvl1pPr marL="138131" indent="-138131">
              <a:lnSpc>
                <a:spcPts val="1800"/>
              </a:lnSpc>
              <a:spcBef>
                <a:spcPts val="600"/>
              </a:spcBef>
              <a:buClr>
                <a:srgbClr val="242F78"/>
              </a:buClr>
              <a:buSzPct val="90000"/>
              <a:buFont typeface="Wingdings" charset="2"/>
              <a:buChar char="§"/>
              <a:defRPr sz="1400" baseline="0">
                <a:solidFill>
                  <a:schemeClr val="tx1"/>
                </a:solidFill>
                <a:latin typeface="Calibri Light"/>
              </a:defRPr>
            </a:lvl1pPr>
            <a:lvl2pPr marL="467978" indent="-125033">
              <a:lnSpc>
                <a:spcPts val="1600"/>
              </a:lnSpc>
              <a:spcBef>
                <a:spcPts val="600"/>
              </a:spcBef>
              <a:buClr>
                <a:srgbClr val="242F78"/>
              </a:buClr>
              <a:buSzPct val="90000"/>
              <a:buFont typeface="Wingdings" charset="2"/>
              <a:buChar char="§"/>
              <a:defRPr sz="1200">
                <a:solidFill>
                  <a:srgbClr val="000000"/>
                </a:solidFill>
                <a:latin typeface="Calibri Light"/>
              </a:defRPr>
            </a:lvl2pPr>
            <a:lvl3pPr marL="804970" indent="-119078">
              <a:lnSpc>
                <a:spcPts val="1600"/>
              </a:lnSpc>
              <a:spcBef>
                <a:spcPts val="600"/>
              </a:spcBef>
              <a:buClr>
                <a:srgbClr val="242F78"/>
              </a:buClr>
              <a:buSzPct val="90000"/>
              <a:buFont typeface="Wingdings" charset="2"/>
              <a:buChar char="§"/>
              <a:defRPr sz="1200">
                <a:solidFill>
                  <a:srgbClr val="000000"/>
                </a:solidFill>
                <a:latin typeface="Calibri Light"/>
              </a:defRPr>
            </a:lvl3pPr>
            <a:lvl4pPr marL="1143152" indent="-114315">
              <a:lnSpc>
                <a:spcPts val="1600"/>
              </a:lnSpc>
              <a:spcBef>
                <a:spcPts val="600"/>
              </a:spcBef>
              <a:buClr>
                <a:srgbClr val="242F78"/>
              </a:buClr>
              <a:buSzPct val="90000"/>
              <a:buFont typeface="Wingdings" charset="2"/>
              <a:buChar char="§"/>
              <a:defRPr sz="1200">
                <a:solidFill>
                  <a:srgbClr val="000000"/>
                </a:solidFill>
                <a:latin typeface="Calibri Light"/>
              </a:defRPr>
            </a:lvl4pPr>
            <a:lvl5pPr marL="1481335" indent="-109552">
              <a:lnSpc>
                <a:spcPts val="1600"/>
              </a:lnSpc>
              <a:spcBef>
                <a:spcPts val="600"/>
              </a:spcBef>
              <a:buClr>
                <a:srgbClr val="242F78"/>
              </a:buClr>
              <a:buSzPct val="90000"/>
              <a:buFont typeface="Wingdings" charset="2"/>
              <a:buChar char="§"/>
              <a:defRPr sz="1200">
                <a:solidFill>
                  <a:srgbClr val="000000"/>
                </a:solidFill>
                <a:latin typeface="Calibri Light"/>
              </a:defRPr>
            </a:lvl5pPr>
          </a:lstStyle>
          <a:p>
            <a:pPr lvl="0"/>
            <a:r>
              <a:rPr lang="en-GB" noProof="0"/>
              <a:t>Edit Master Text Format</a:t>
            </a:r>
          </a:p>
        </p:txBody>
      </p:sp>
      <p:sp>
        <p:nvSpPr>
          <p:cNvPr id="16" name="Inhaltsplatzhalter 7"/>
          <p:cNvSpPr>
            <a:spLocks noGrp="1"/>
          </p:cNvSpPr>
          <p:nvPr>
            <p:ph sz="quarter" idx="38" hasCustomPrompt="1"/>
          </p:nvPr>
        </p:nvSpPr>
        <p:spPr>
          <a:xfrm>
            <a:off x="246063" y="1265661"/>
            <a:ext cx="1540972" cy="1546557"/>
          </a:xfrm>
          <a:prstGeom prst="rect">
            <a:avLst/>
          </a:prstGeom>
        </p:spPr>
        <p:txBody>
          <a:bodyPr vert="horz" lIns="27004" tIns="21600" rIns="27004" bIns="21600"/>
          <a:lstStyle>
            <a:lvl1pPr marL="138131" indent="-138131">
              <a:lnSpc>
                <a:spcPts val="1800"/>
              </a:lnSpc>
              <a:spcBef>
                <a:spcPts val="600"/>
              </a:spcBef>
              <a:buClr>
                <a:srgbClr val="242F78"/>
              </a:buClr>
              <a:buSzPct val="90000"/>
              <a:buFont typeface="Wingdings" charset="2"/>
              <a:buChar char="§"/>
              <a:defRPr sz="1400" baseline="0">
                <a:solidFill>
                  <a:schemeClr val="tx1"/>
                </a:solidFill>
                <a:latin typeface="Calibri Light"/>
              </a:defRPr>
            </a:lvl1pPr>
            <a:lvl2pPr marL="467978" indent="-125033">
              <a:lnSpc>
                <a:spcPts val="1600"/>
              </a:lnSpc>
              <a:spcBef>
                <a:spcPts val="600"/>
              </a:spcBef>
              <a:buClr>
                <a:srgbClr val="242F78"/>
              </a:buClr>
              <a:buSzPct val="90000"/>
              <a:buFont typeface="Wingdings" charset="2"/>
              <a:buChar char="§"/>
              <a:defRPr sz="1200">
                <a:solidFill>
                  <a:srgbClr val="000000"/>
                </a:solidFill>
                <a:latin typeface="Calibri Light"/>
              </a:defRPr>
            </a:lvl2pPr>
            <a:lvl3pPr marL="804970" indent="-119078">
              <a:lnSpc>
                <a:spcPts val="1600"/>
              </a:lnSpc>
              <a:spcBef>
                <a:spcPts val="600"/>
              </a:spcBef>
              <a:buClr>
                <a:srgbClr val="242F78"/>
              </a:buClr>
              <a:buSzPct val="90000"/>
              <a:buFont typeface="Wingdings" charset="2"/>
              <a:buChar char="§"/>
              <a:defRPr sz="1200">
                <a:solidFill>
                  <a:srgbClr val="000000"/>
                </a:solidFill>
                <a:latin typeface="Calibri Light"/>
              </a:defRPr>
            </a:lvl3pPr>
            <a:lvl4pPr marL="1143152" indent="-114315">
              <a:lnSpc>
                <a:spcPts val="1600"/>
              </a:lnSpc>
              <a:spcBef>
                <a:spcPts val="600"/>
              </a:spcBef>
              <a:buClr>
                <a:srgbClr val="242F78"/>
              </a:buClr>
              <a:buSzPct val="90000"/>
              <a:buFont typeface="Wingdings" charset="2"/>
              <a:buChar char="§"/>
              <a:defRPr sz="1200">
                <a:solidFill>
                  <a:srgbClr val="000000"/>
                </a:solidFill>
                <a:latin typeface="Calibri Light"/>
              </a:defRPr>
            </a:lvl4pPr>
            <a:lvl5pPr marL="1481335" indent="-109552">
              <a:lnSpc>
                <a:spcPts val="1600"/>
              </a:lnSpc>
              <a:spcBef>
                <a:spcPts val="600"/>
              </a:spcBef>
              <a:buClr>
                <a:srgbClr val="242F78"/>
              </a:buClr>
              <a:buSzPct val="90000"/>
              <a:buFont typeface="Wingdings" charset="2"/>
              <a:buChar char="§"/>
              <a:defRPr sz="1200">
                <a:solidFill>
                  <a:srgbClr val="000000"/>
                </a:solidFill>
                <a:latin typeface="Calibri Light"/>
              </a:defRPr>
            </a:lvl5pPr>
          </a:lstStyle>
          <a:p>
            <a:pPr lvl="0"/>
            <a:r>
              <a:rPr lang="en-GB" noProof="0" dirty="0"/>
              <a:t>Edit Master Text Format</a:t>
            </a:r>
          </a:p>
        </p:txBody>
      </p:sp>
    </p:spTree>
    <p:extLst>
      <p:ext uri="{BB962C8B-B14F-4D97-AF65-F5344CB8AC3E}">
        <p14:creationId xmlns:p14="http://schemas.microsoft.com/office/powerpoint/2010/main" val="243971621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ark-blue-BG_Layout">
    <p:spTree>
      <p:nvGrpSpPr>
        <p:cNvPr id="1" name=""/>
        <p:cNvGrpSpPr/>
        <p:nvPr/>
      </p:nvGrpSpPr>
      <p:grpSpPr>
        <a:xfrm>
          <a:off x="0" y="0"/>
          <a:ext cx="0" cy="0"/>
          <a:chOff x="0" y="0"/>
          <a:chExt cx="0" cy="0"/>
        </a:xfrm>
      </p:grpSpPr>
      <p:sp>
        <p:nvSpPr>
          <p:cNvPr id="4" name="Rechteck 3"/>
          <p:cNvSpPr/>
          <p:nvPr userDrawn="1"/>
        </p:nvSpPr>
        <p:spPr>
          <a:xfrm>
            <a:off x="0" y="0"/>
            <a:ext cx="9144000" cy="5148000"/>
          </a:xfrm>
          <a:prstGeom prst="rect">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21" name="Title 1"/>
          <p:cNvSpPr>
            <a:spLocks noGrp="1"/>
          </p:cNvSpPr>
          <p:nvPr>
            <p:ph type="title"/>
          </p:nvPr>
        </p:nvSpPr>
        <p:spPr>
          <a:xfrm>
            <a:off x="245764" y="423901"/>
            <a:ext cx="8549292" cy="297176"/>
          </a:xfrm>
          <a:prstGeom prst="rect">
            <a:avLst/>
          </a:prstGeom>
        </p:spPr>
        <p:txBody>
          <a:bodyPr lIns="34288" tIns="17144" rIns="34288" bIns="17144" anchor="ctr">
            <a:noAutofit/>
          </a:bodyPr>
          <a:lstStyle>
            <a:lvl1pPr algn="l" defTabSz="514316" rtl="0" eaLnBrk="1" latinLnBrk="0" hangingPunct="1">
              <a:lnSpc>
                <a:spcPct val="90000"/>
              </a:lnSpc>
              <a:spcBef>
                <a:spcPct val="0"/>
              </a:spcBef>
              <a:buNone/>
              <a:defRPr lang="en-US" sz="2400" b="0" i="0" kern="1200" dirty="0">
                <a:solidFill>
                  <a:schemeClr val="bg1"/>
                </a:solidFill>
                <a:latin typeface="Calibri Light"/>
                <a:ea typeface="Lato Regular" panose="020F0502020204030203" pitchFamily="34" charset="0"/>
                <a:cs typeface="Lato Regular" panose="020F0502020204030203" pitchFamily="34" charset="0"/>
              </a:defRPr>
            </a:lvl1pPr>
          </a:lstStyle>
          <a:p>
            <a:r>
              <a:rPr lang="en-GB" noProof="0" dirty="0"/>
              <a:t>Click to edit Master title style</a:t>
            </a:r>
          </a:p>
        </p:txBody>
      </p:sp>
      <p:sp>
        <p:nvSpPr>
          <p:cNvPr id="22" name="Text Placeholder 6"/>
          <p:cNvSpPr>
            <a:spLocks noGrp="1"/>
          </p:cNvSpPr>
          <p:nvPr>
            <p:ph type="body" sz="quarter" idx="10" hasCustomPrompt="1"/>
          </p:nvPr>
        </p:nvSpPr>
        <p:spPr>
          <a:xfrm>
            <a:off x="245764" y="822614"/>
            <a:ext cx="8549292" cy="189928"/>
          </a:xfrm>
          <a:prstGeom prst="rect">
            <a:avLst/>
          </a:prstGeom>
        </p:spPr>
        <p:txBody>
          <a:bodyPr lIns="34288" tIns="17144" rIns="34288" bIns="17144" anchor="ctr">
            <a:noAutofit/>
          </a:bodyPr>
          <a:lstStyle>
            <a:lvl1pPr marL="0" indent="0" algn="l" defTabSz="685754" rtl="0" eaLnBrk="1" latinLnBrk="0" hangingPunct="1">
              <a:lnSpc>
                <a:spcPct val="90000"/>
              </a:lnSpc>
              <a:spcBef>
                <a:spcPts val="750"/>
              </a:spcBef>
              <a:buFont typeface="Arial" panose="020B0604020202020204" pitchFamily="34" charset="0"/>
              <a:buNone/>
              <a:defRPr lang="en-US" sz="1400" b="1" i="0" kern="1200" dirty="0">
                <a:solidFill>
                  <a:schemeClr val="bg2"/>
                </a:solidFill>
                <a:latin typeface="Calibri"/>
                <a:ea typeface="Lato Light" panose="020F0502020204030203" pitchFamily="34" charset="0"/>
                <a:cs typeface="Calibri"/>
              </a:defRPr>
            </a:lvl1pPr>
            <a:lvl2pPr>
              <a:defRPr>
                <a:solidFill>
                  <a:schemeClr val="bg1">
                    <a:lumMod val="50000"/>
                  </a:schemeClr>
                </a:solidFill>
              </a:defRPr>
            </a:lvl2pPr>
            <a:lvl3pPr>
              <a:defRPr>
                <a:solidFill>
                  <a:schemeClr val="bg1">
                    <a:lumMod val="50000"/>
                  </a:schemeClr>
                </a:solidFill>
              </a:defRPr>
            </a:lvl3pPr>
            <a:lvl4pPr>
              <a:defRPr>
                <a:solidFill>
                  <a:schemeClr val="bg1">
                    <a:lumMod val="50000"/>
                  </a:schemeClr>
                </a:solidFill>
              </a:defRPr>
            </a:lvl4pPr>
            <a:lvl5pPr marL="1028632" indent="0" algn="l">
              <a:buNone/>
              <a:defRPr>
                <a:solidFill>
                  <a:schemeClr val="bg1">
                    <a:lumMod val="50000"/>
                  </a:schemeClr>
                </a:solidFill>
              </a:defRPr>
            </a:lvl5pPr>
            <a:lvl6pPr marL="1285789" indent="0">
              <a:buNone/>
              <a:defRPr/>
            </a:lvl6pPr>
            <a:lvl7pPr marL="1542947" indent="0">
              <a:buNone/>
              <a:defRPr/>
            </a:lvl7pPr>
            <a:lvl8pPr marL="1800105" indent="0">
              <a:buNone/>
              <a:defRPr/>
            </a:lvl8pPr>
            <a:lvl9pPr marL="2057263" indent="0">
              <a:buNone/>
              <a:defRPr/>
            </a:lvl9pPr>
          </a:lstStyle>
          <a:p>
            <a:pPr marL="0" lvl="0" indent="0" algn="l" defTabSz="514316" rtl="0" eaLnBrk="1" latinLnBrk="0" hangingPunct="1">
              <a:lnSpc>
                <a:spcPct val="70000"/>
              </a:lnSpc>
              <a:spcBef>
                <a:spcPts val="563"/>
              </a:spcBef>
              <a:buFont typeface="Arial" panose="020B0604020202020204" pitchFamily="34" charset="0"/>
              <a:buNone/>
            </a:pPr>
            <a:r>
              <a:rPr lang="en-GB" noProof="0" dirty="0"/>
              <a:t>Click to edit Master text styles level</a:t>
            </a:r>
          </a:p>
        </p:txBody>
      </p:sp>
      <p:sp>
        <p:nvSpPr>
          <p:cNvPr id="2" name="Footer Placeholder 1"/>
          <p:cNvSpPr>
            <a:spLocks noGrp="1"/>
          </p:cNvSpPr>
          <p:nvPr>
            <p:ph type="ftr" sz="quarter" idx="12"/>
          </p:nvPr>
        </p:nvSpPr>
        <p:spPr/>
        <p:txBody>
          <a:bodyPr/>
          <a:lstStyle>
            <a:lvl1pPr>
              <a:defRPr>
                <a:solidFill>
                  <a:schemeClr val="bg1"/>
                </a:solidFill>
              </a:defRPr>
            </a:lvl1pPr>
          </a:lstStyle>
          <a:p>
            <a:r>
              <a:rPr lang="en-GB" dirty="0"/>
              <a:t>Swiss Software Engineering: </a:t>
            </a:r>
            <a:r>
              <a:rPr lang="en-GB" b="1" dirty="0" err="1">
                <a:latin typeface="Calibri"/>
                <a:cs typeface="Calibri"/>
              </a:rPr>
              <a:t>betterask.erni</a:t>
            </a:r>
            <a:endParaRPr lang="en-GB" b="1" dirty="0">
              <a:latin typeface="Calibri"/>
              <a:cs typeface="Calibri"/>
            </a:endParaRPr>
          </a:p>
        </p:txBody>
      </p:sp>
      <p:sp>
        <p:nvSpPr>
          <p:cNvPr id="3" name="Slide Number Placeholder 2"/>
          <p:cNvSpPr>
            <a:spLocks noGrp="1"/>
          </p:cNvSpPr>
          <p:nvPr>
            <p:ph type="sldNum" sz="quarter" idx="13"/>
          </p:nvPr>
        </p:nvSpPr>
        <p:spPr/>
        <p:txBody>
          <a:bodyPr/>
          <a:lstStyle>
            <a:lvl1pPr>
              <a:defRPr>
                <a:solidFill>
                  <a:srgbClr val="FFFFFF"/>
                </a:solidFill>
              </a:defRPr>
            </a:lvl1pPr>
          </a:lstStyle>
          <a:p>
            <a:fld id="{9F5F539E-0E69-451B-AC12-57C40F9178F7}" type="slidenum">
              <a:rPr lang="en-GB" smtClean="0"/>
              <a:pPr/>
              <a:t>‹#›</a:t>
            </a:fld>
            <a:endParaRPr lang="en-GB" dirty="0"/>
          </a:p>
        </p:txBody>
      </p:sp>
      <p:sp>
        <p:nvSpPr>
          <p:cNvPr id="7" name="Inhaltsplatzhalter 7"/>
          <p:cNvSpPr>
            <a:spLocks noGrp="1"/>
          </p:cNvSpPr>
          <p:nvPr>
            <p:ph sz="quarter" idx="14" hasCustomPrompt="1"/>
          </p:nvPr>
        </p:nvSpPr>
        <p:spPr>
          <a:xfrm>
            <a:off x="250757" y="1255714"/>
            <a:ext cx="5482921" cy="3207683"/>
          </a:xfrm>
          <a:prstGeom prst="rect">
            <a:avLst/>
          </a:prstGeom>
        </p:spPr>
        <p:txBody>
          <a:bodyPr vert="horz" lIns="27004" tIns="21600" rIns="27004" bIns="21600"/>
          <a:lstStyle>
            <a:lvl1pPr marL="138131" indent="-138131">
              <a:lnSpc>
                <a:spcPts val="1800"/>
              </a:lnSpc>
              <a:spcBef>
                <a:spcPts val="600"/>
              </a:spcBef>
              <a:buClr>
                <a:schemeClr val="accent4">
                  <a:lumMod val="60000"/>
                  <a:lumOff val="40000"/>
                </a:schemeClr>
              </a:buClr>
              <a:buSzPct val="90000"/>
              <a:buFont typeface="Wingdings" charset="2"/>
              <a:buChar char="§"/>
              <a:defRPr sz="1400">
                <a:solidFill>
                  <a:schemeClr val="bg1"/>
                </a:solidFill>
                <a:latin typeface="Calibri Light"/>
              </a:defRPr>
            </a:lvl1pPr>
            <a:lvl2pPr marL="467978" indent="-125033">
              <a:lnSpc>
                <a:spcPts val="1800"/>
              </a:lnSpc>
              <a:spcBef>
                <a:spcPts val="600"/>
              </a:spcBef>
              <a:buClr>
                <a:schemeClr val="accent4">
                  <a:lumMod val="60000"/>
                  <a:lumOff val="40000"/>
                </a:schemeClr>
              </a:buClr>
              <a:buSzPct val="90000"/>
              <a:buFont typeface="Wingdings" charset="2"/>
              <a:buChar char="§"/>
              <a:defRPr sz="1400">
                <a:solidFill>
                  <a:schemeClr val="bg1"/>
                </a:solidFill>
                <a:latin typeface="Calibri Light"/>
              </a:defRPr>
            </a:lvl2pPr>
            <a:lvl3pPr marL="804970" indent="-119078">
              <a:lnSpc>
                <a:spcPts val="1800"/>
              </a:lnSpc>
              <a:spcBef>
                <a:spcPts val="600"/>
              </a:spcBef>
              <a:buClr>
                <a:schemeClr val="accent4">
                  <a:lumMod val="60000"/>
                  <a:lumOff val="40000"/>
                </a:schemeClr>
              </a:buClr>
              <a:buSzPct val="90000"/>
              <a:buFont typeface="Wingdings" charset="2"/>
              <a:buChar char="§"/>
              <a:defRPr sz="1400" baseline="0">
                <a:solidFill>
                  <a:schemeClr val="bg1"/>
                </a:solidFill>
                <a:latin typeface="Calibri Light"/>
              </a:defRPr>
            </a:lvl3pPr>
            <a:lvl4pPr marL="1143152" indent="-114315">
              <a:lnSpc>
                <a:spcPts val="1800"/>
              </a:lnSpc>
              <a:spcBef>
                <a:spcPts val="600"/>
              </a:spcBef>
              <a:buClr>
                <a:schemeClr val="accent4">
                  <a:lumMod val="60000"/>
                  <a:lumOff val="40000"/>
                </a:schemeClr>
              </a:buClr>
              <a:buSzPct val="90000"/>
              <a:buFont typeface="Wingdings" charset="2"/>
              <a:buChar char="§"/>
              <a:defRPr sz="1400">
                <a:solidFill>
                  <a:schemeClr val="bg1"/>
                </a:solidFill>
                <a:latin typeface="Calibri Light"/>
              </a:defRPr>
            </a:lvl4pPr>
            <a:lvl5pPr marL="1481335" indent="-109552">
              <a:lnSpc>
                <a:spcPts val="1800"/>
              </a:lnSpc>
              <a:spcBef>
                <a:spcPts val="600"/>
              </a:spcBef>
              <a:buClr>
                <a:schemeClr val="accent4">
                  <a:lumMod val="60000"/>
                  <a:lumOff val="40000"/>
                </a:schemeClr>
              </a:buClr>
              <a:buSzPct val="90000"/>
              <a:buFont typeface="Wingdings" charset="2"/>
              <a:buChar char="§"/>
              <a:defRPr sz="1400">
                <a:solidFill>
                  <a:schemeClr val="bg1"/>
                </a:solidFill>
                <a:latin typeface="Calibri Light"/>
              </a:defRPr>
            </a:lvl5pPr>
          </a:lstStyle>
          <a:p>
            <a:pPr lvl="0"/>
            <a:r>
              <a:rPr lang="en-GB" noProof="0" dirty="0"/>
              <a:t>Edit Master Text Format</a:t>
            </a:r>
          </a:p>
          <a:p>
            <a:pPr lvl="1"/>
            <a:r>
              <a:rPr lang="en-GB" noProof="0" dirty="0"/>
              <a:t>Second level</a:t>
            </a:r>
          </a:p>
          <a:p>
            <a:pPr lvl="2"/>
            <a:r>
              <a:rPr lang="en-GB" noProof="0" dirty="0"/>
              <a:t>Third level</a:t>
            </a:r>
          </a:p>
          <a:p>
            <a:pPr lvl="3"/>
            <a:r>
              <a:rPr lang="en-GB" noProof="0" dirty="0"/>
              <a:t>Forth level</a:t>
            </a:r>
          </a:p>
          <a:p>
            <a:pPr lvl="4"/>
            <a:r>
              <a:rPr lang="en-GB" noProof="0" dirty="0"/>
              <a:t>Fifth level</a:t>
            </a:r>
          </a:p>
        </p:txBody>
      </p:sp>
    </p:spTree>
    <p:extLst>
      <p:ext uri="{BB962C8B-B14F-4D97-AF65-F5344CB8AC3E}">
        <p14:creationId xmlns:p14="http://schemas.microsoft.com/office/powerpoint/2010/main" val="318792540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Red-BG_Layout">
    <p:spTree>
      <p:nvGrpSpPr>
        <p:cNvPr id="1" name=""/>
        <p:cNvGrpSpPr/>
        <p:nvPr/>
      </p:nvGrpSpPr>
      <p:grpSpPr>
        <a:xfrm>
          <a:off x="0" y="0"/>
          <a:ext cx="0" cy="0"/>
          <a:chOff x="0" y="0"/>
          <a:chExt cx="0" cy="0"/>
        </a:xfrm>
      </p:grpSpPr>
      <p:sp>
        <p:nvSpPr>
          <p:cNvPr id="4" name="Rechteck 3"/>
          <p:cNvSpPr/>
          <p:nvPr userDrawn="1"/>
        </p:nvSpPr>
        <p:spPr>
          <a:xfrm>
            <a:off x="0" y="0"/>
            <a:ext cx="9144000" cy="5148000"/>
          </a:xfrm>
          <a:prstGeom prst="rect">
            <a:avLst/>
          </a:prstGeom>
          <a:solidFill>
            <a:srgbClr val="E4040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21" name="Title 1"/>
          <p:cNvSpPr>
            <a:spLocks noGrp="1"/>
          </p:cNvSpPr>
          <p:nvPr>
            <p:ph type="title"/>
          </p:nvPr>
        </p:nvSpPr>
        <p:spPr>
          <a:xfrm>
            <a:off x="245764" y="423901"/>
            <a:ext cx="8549292" cy="297176"/>
          </a:xfrm>
          <a:prstGeom prst="rect">
            <a:avLst/>
          </a:prstGeom>
        </p:spPr>
        <p:txBody>
          <a:bodyPr lIns="34288" tIns="17144" rIns="34288" bIns="17144" anchor="ctr">
            <a:noAutofit/>
          </a:bodyPr>
          <a:lstStyle>
            <a:lvl1pPr algn="l" defTabSz="514316" rtl="0" eaLnBrk="1" latinLnBrk="0" hangingPunct="1">
              <a:lnSpc>
                <a:spcPct val="90000"/>
              </a:lnSpc>
              <a:spcBef>
                <a:spcPct val="0"/>
              </a:spcBef>
              <a:buNone/>
              <a:defRPr lang="en-US" sz="2400" b="0" i="0" kern="1200" dirty="0">
                <a:solidFill>
                  <a:schemeClr val="bg1"/>
                </a:solidFill>
                <a:latin typeface="Calibri Light"/>
                <a:ea typeface="Lato Regular" panose="020F0502020204030203" pitchFamily="34" charset="0"/>
                <a:cs typeface="Lato Regular" panose="020F0502020204030203" pitchFamily="34" charset="0"/>
              </a:defRPr>
            </a:lvl1pPr>
          </a:lstStyle>
          <a:p>
            <a:r>
              <a:rPr lang="en-GB" noProof="0" dirty="0"/>
              <a:t>Click to edit Master title style</a:t>
            </a:r>
          </a:p>
        </p:txBody>
      </p:sp>
      <p:sp>
        <p:nvSpPr>
          <p:cNvPr id="22" name="Text Placeholder 6"/>
          <p:cNvSpPr>
            <a:spLocks noGrp="1"/>
          </p:cNvSpPr>
          <p:nvPr>
            <p:ph type="body" sz="quarter" idx="10" hasCustomPrompt="1"/>
          </p:nvPr>
        </p:nvSpPr>
        <p:spPr>
          <a:xfrm>
            <a:off x="245764" y="822614"/>
            <a:ext cx="8549292" cy="189928"/>
          </a:xfrm>
          <a:prstGeom prst="rect">
            <a:avLst/>
          </a:prstGeom>
        </p:spPr>
        <p:txBody>
          <a:bodyPr lIns="34288" tIns="17144" rIns="34288" bIns="17144" anchor="ctr">
            <a:noAutofit/>
          </a:bodyPr>
          <a:lstStyle>
            <a:lvl1pPr marL="0" indent="0" algn="l" defTabSz="685754" rtl="0" eaLnBrk="1" latinLnBrk="0" hangingPunct="1">
              <a:lnSpc>
                <a:spcPct val="90000"/>
              </a:lnSpc>
              <a:spcBef>
                <a:spcPts val="750"/>
              </a:spcBef>
              <a:buFont typeface="Arial" panose="020B0604020202020204" pitchFamily="34" charset="0"/>
              <a:buNone/>
              <a:defRPr lang="en-US" sz="1400" b="1" i="0" kern="1200" dirty="0">
                <a:solidFill>
                  <a:schemeClr val="accent4">
                    <a:lumMod val="60000"/>
                    <a:lumOff val="40000"/>
                  </a:schemeClr>
                </a:solidFill>
                <a:latin typeface="Calibri"/>
                <a:ea typeface="Lato Light" panose="020F0502020204030203" pitchFamily="34" charset="0"/>
                <a:cs typeface="Calibri"/>
              </a:defRPr>
            </a:lvl1pPr>
            <a:lvl2pPr>
              <a:defRPr>
                <a:solidFill>
                  <a:schemeClr val="bg1">
                    <a:lumMod val="50000"/>
                  </a:schemeClr>
                </a:solidFill>
              </a:defRPr>
            </a:lvl2pPr>
            <a:lvl3pPr>
              <a:defRPr>
                <a:solidFill>
                  <a:schemeClr val="bg1">
                    <a:lumMod val="50000"/>
                  </a:schemeClr>
                </a:solidFill>
              </a:defRPr>
            </a:lvl3pPr>
            <a:lvl4pPr>
              <a:defRPr>
                <a:solidFill>
                  <a:schemeClr val="bg1">
                    <a:lumMod val="50000"/>
                  </a:schemeClr>
                </a:solidFill>
              </a:defRPr>
            </a:lvl4pPr>
            <a:lvl5pPr marL="1028632" indent="0" algn="l">
              <a:buNone/>
              <a:defRPr>
                <a:solidFill>
                  <a:schemeClr val="bg1">
                    <a:lumMod val="50000"/>
                  </a:schemeClr>
                </a:solidFill>
              </a:defRPr>
            </a:lvl5pPr>
            <a:lvl6pPr marL="1285789" indent="0">
              <a:buNone/>
              <a:defRPr/>
            </a:lvl6pPr>
            <a:lvl7pPr marL="1542947" indent="0">
              <a:buNone/>
              <a:defRPr/>
            </a:lvl7pPr>
            <a:lvl8pPr marL="1800105" indent="0">
              <a:buNone/>
              <a:defRPr/>
            </a:lvl8pPr>
            <a:lvl9pPr marL="2057263" indent="0">
              <a:buNone/>
              <a:defRPr/>
            </a:lvl9pPr>
          </a:lstStyle>
          <a:p>
            <a:pPr marL="0" lvl="0" indent="0" algn="l" defTabSz="514316" rtl="0" eaLnBrk="1" latinLnBrk="0" hangingPunct="1">
              <a:lnSpc>
                <a:spcPct val="70000"/>
              </a:lnSpc>
              <a:spcBef>
                <a:spcPts val="563"/>
              </a:spcBef>
              <a:buFont typeface="Arial" panose="020B0604020202020204" pitchFamily="34" charset="0"/>
              <a:buNone/>
            </a:pPr>
            <a:r>
              <a:rPr lang="en-GB" noProof="0" dirty="0"/>
              <a:t>Click to edit Master text styles level</a:t>
            </a:r>
          </a:p>
        </p:txBody>
      </p:sp>
      <p:sp>
        <p:nvSpPr>
          <p:cNvPr id="2" name="Footer Placeholder 1"/>
          <p:cNvSpPr>
            <a:spLocks noGrp="1"/>
          </p:cNvSpPr>
          <p:nvPr>
            <p:ph type="ftr" sz="quarter" idx="12"/>
          </p:nvPr>
        </p:nvSpPr>
        <p:spPr/>
        <p:txBody>
          <a:bodyPr/>
          <a:lstStyle>
            <a:lvl1pPr>
              <a:defRPr>
                <a:solidFill>
                  <a:schemeClr val="bg1"/>
                </a:solidFill>
              </a:defRPr>
            </a:lvl1pPr>
          </a:lstStyle>
          <a:p>
            <a:r>
              <a:rPr lang="en-GB" dirty="0"/>
              <a:t>Swiss Software Engineering: </a:t>
            </a:r>
            <a:r>
              <a:rPr lang="en-GB" b="1" dirty="0" err="1">
                <a:latin typeface="Calibri"/>
                <a:cs typeface="Calibri"/>
              </a:rPr>
              <a:t>betterask.erni</a:t>
            </a:r>
            <a:endParaRPr lang="en-GB" b="1" dirty="0">
              <a:latin typeface="Calibri"/>
              <a:cs typeface="Calibri"/>
            </a:endParaRPr>
          </a:p>
        </p:txBody>
      </p:sp>
      <p:sp>
        <p:nvSpPr>
          <p:cNvPr id="3" name="Slide Number Placeholder 2"/>
          <p:cNvSpPr>
            <a:spLocks noGrp="1"/>
          </p:cNvSpPr>
          <p:nvPr>
            <p:ph type="sldNum" sz="quarter" idx="13"/>
          </p:nvPr>
        </p:nvSpPr>
        <p:spPr/>
        <p:txBody>
          <a:bodyPr/>
          <a:lstStyle>
            <a:lvl1pPr>
              <a:defRPr>
                <a:solidFill>
                  <a:srgbClr val="FFFFFF"/>
                </a:solidFill>
              </a:defRPr>
            </a:lvl1pPr>
          </a:lstStyle>
          <a:p>
            <a:fld id="{9F5F539E-0E69-451B-AC12-57C40F9178F7}" type="slidenum">
              <a:rPr lang="en-GB" smtClean="0"/>
              <a:pPr/>
              <a:t>‹#›</a:t>
            </a:fld>
            <a:endParaRPr lang="en-GB" dirty="0"/>
          </a:p>
        </p:txBody>
      </p:sp>
      <p:sp>
        <p:nvSpPr>
          <p:cNvPr id="7" name="Inhaltsplatzhalter 7"/>
          <p:cNvSpPr>
            <a:spLocks noGrp="1"/>
          </p:cNvSpPr>
          <p:nvPr>
            <p:ph sz="quarter" idx="14" hasCustomPrompt="1"/>
          </p:nvPr>
        </p:nvSpPr>
        <p:spPr>
          <a:xfrm>
            <a:off x="250757" y="1255714"/>
            <a:ext cx="5482921" cy="3207683"/>
          </a:xfrm>
          <a:prstGeom prst="rect">
            <a:avLst/>
          </a:prstGeom>
        </p:spPr>
        <p:txBody>
          <a:bodyPr vert="horz" lIns="27004" tIns="21600" rIns="27004" bIns="21600"/>
          <a:lstStyle>
            <a:lvl1pPr marL="138131" indent="-138131">
              <a:lnSpc>
                <a:spcPts val="1800"/>
              </a:lnSpc>
              <a:spcBef>
                <a:spcPts val="600"/>
              </a:spcBef>
              <a:buClr>
                <a:schemeClr val="accent4">
                  <a:lumMod val="60000"/>
                  <a:lumOff val="40000"/>
                </a:schemeClr>
              </a:buClr>
              <a:buSzPct val="90000"/>
              <a:buFont typeface="Wingdings" charset="2"/>
              <a:buChar char="§"/>
              <a:defRPr sz="1400">
                <a:solidFill>
                  <a:schemeClr val="bg1"/>
                </a:solidFill>
                <a:latin typeface="Calibri Light"/>
              </a:defRPr>
            </a:lvl1pPr>
            <a:lvl2pPr marL="467978" indent="-125033">
              <a:lnSpc>
                <a:spcPts val="1800"/>
              </a:lnSpc>
              <a:spcBef>
                <a:spcPts val="600"/>
              </a:spcBef>
              <a:buClr>
                <a:schemeClr val="accent4">
                  <a:lumMod val="60000"/>
                  <a:lumOff val="40000"/>
                </a:schemeClr>
              </a:buClr>
              <a:buSzPct val="90000"/>
              <a:buFont typeface="Wingdings" charset="2"/>
              <a:buChar char="§"/>
              <a:defRPr sz="1400">
                <a:solidFill>
                  <a:schemeClr val="bg1"/>
                </a:solidFill>
                <a:latin typeface="Calibri Light"/>
              </a:defRPr>
            </a:lvl2pPr>
            <a:lvl3pPr marL="804970" indent="-119078">
              <a:lnSpc>
                <a:spcPts val="1800"/>
              </a:lnSpc>
              <a:spcBef>
                <a:spcPts val="600"/>
              </a:spcBef>
              <a:buClr>
                <a:schemeClr val="accent4">
                  <a:lumMod val="60000"/>
                  <a:lumOff val="40000"/>
                </a:schemeClr>
              </a:buClr>
              <a:buSzPct val="90000"/>
              <a:buFont typeface="Wingdings" charset="2"/>
              <a:buChar char="§"/>
              <a:defRPr sz="1400" baseline="0">
                <a:solidFill>
                  <a:schemeClr val="bg1"/>
                </a:solidFill>
                <a:latin typeface="Calibri Light"/>
              </a:defRPr>
            </a:lvl3pPr>
            <a:lvl4pPr marL="1143152" indent="-114315">
              <a:lnSpc>
                <a:spcPts val="1800"/>
              </a:lnSpc>
              <a:spcBef>
                <a:spcPts val="600"/>
              </a:spcBef>
              <a:buClr>
                <a:schemeClr val="accent4">
                  <a:lumMod val="60000"/>
                  <a:lumOff val="40000"/>
                </a:schemeClr>
              </a:buClr>
              <a:buSzPct val="90000"/>
              <a:buFont typeface="Wingdings" charset="2"/>
              <a:buChar char="§"/>
              <a:defRPr sz="1400">
                <a:solidFill>
                  <a:schemeClr val="bg1"/>
                </a:solidFill>
                <a:latin typeface="Calibri Light"/>
              </a:defRPr>
            </a:lvl4pPr>
            <a:lvl5pPr marL="1481335" indent="-109552">
              <a:lnSpc>
                <a:spcPts val="1800"/>
              </a:lnSpc>
              <a:spcBef>
                <a:spcPts val="600"/>
              </a:spcBef>
              <a:buClr>
                <a:schemeClr val="accent4">
                  <a:lumMod val="60000"/>
                  <a:lumOff val="40000"/>
                </a:schemeClr>
              </a:buClr>
              <a:buSzPct val="90000"/>
              <a:buFont typeface="Wingdings" charset="2"/>
              <a:buChar char="§"/>
              <a:defRPr sz="1400">
                <a:solidFill>
                  <a:schemeClr val="bg1"/>
                </a:solidFill>
                <a:latin typeface="Calibri Light"/>
              </a:defRPr>
            </a:lvl5pPr>
          </a:lstStyle>
          <a:p>
            <a:pPr lvl="0"/>
            <a:r>
              <a:rPr lang="en-GB" noProof="0" dirty="0"/>
              <a:t>Edit Master Text Format</a:t>
            </a:r>
          </a:p>
          <a:p>
            <a:pPr lvl="1"/>
            <a:r>
              <a:rPr lang="en-GB" noProof="0" dirty="0"/>
              <a:t>Second level</a:t>
            </a:r>
          </a:p>
          <a:p>
            <a:pPr lvl="2"/>
            <a:r>
              <a:rPr lang="en-GB" noProof="0" dirty="0"/>
              <a:t>Third level</a:t>
            </a:r>
          </a:p>
          <a:p>
            <a:pPr lvl="3"/>
            <a:r>
              <a:rPr lang="en-GB" noProof="0" dirty="0"/>
              <a:t>Forth level</a:t>
            </a:r>
          </a:p>
          <a:p>
            <a:pPr lvl="4"/>
            <a:r>
              <a:rPr lang="en-GB" noProof="0" dirty="0"/>
              <a:t>Fifth level</a:t>
            </a:r>
          </a:p>
        </p:txBody>
      </p:sp>
    </p:spTree>
    <p:extLst>
      <p:ext uri="{BB962C8B-B14F-4D97-AF65-F5344CB8AC3E}">
        <p14:creationId xmlns:p14="http://schemas.microsoft.com/office/powerpoint/2010/main" val="24620713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Light-blue-BG_Layout">
    <p:spTree>
      <p:nvGrpSpPr>
        <p:cNvPr id="1" name=""/>
        <p:cNvGrpSpPr/>
        <p:nvPr/>
      </p:nvGrpSpPr>
      <p:grpSpPr>
        <a:xfrm>
          <a:off x="0" y="0"/>
          <a:ext cx="0" cy="0"/>
          <a:chOff x="0" y="0"/>
          <a:chExt cx="0" cy="0"/>
        </a:xfrm>
      </p:grpSpPr>
      <p:sp>
        <p:nvSpPr>
          <p:cNvPr id="4" name="Rechteck 3"/>
          <p:cNvSpPr/>
          <p:nvPr userDrawn="1"/>
        </p:nvSpPr>
        <p:spPr>
          <a:xfrm>
            <a:off x="0" y="0"/>
            <a:ext cx="9144000" cy="5148000"/>
          </a:xfrm>
          <a:prstGeom prst="rect">
            <a:avLst/>
          </a:prstGeom>
          <a:solidFill>
            <a:schemeClr val="accent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21" name="Title 1"/>
          <p:cNvSpPr>
            <a:spLocks noGrp="1"/>
          </p:cNvSpPr>
          <p:nvPr>
            <p:ph type="title"/>
          </p:nvPr>
        </p:nvSpPr>
        <p:spPr>
          <a:xfrm>
            <a:off x="245764" y="423901"/>
            <a:ext cx="8549292" cy="297176"/>
          </a:xfrm>
          <a:prstGeom prst="rect">
            <a:avLst/>
          </a:prstGeom>
        </p:spPr>
        <p:txBody>
          <a:bodyPr lIns="34288" tIns="17144" rIns="34288" bIns="17144" anchor="ctr">
            <a:noAutofit/>
          </a:bodyPr>
          <a:lstStyle>
            <a:lvl1pPr algn="l" defTabSz="514316" rtl="0" eaLnBrk="1" latinLnBrk="0" hangingPunct="1">
              <a:lnSpc>
                <a:spcPct val="90000"/>
              </a:lnSpc>
              <a:spcBef>
                <a:spcPct val="0"/>
              </a:spcBef>
              <a:buNone/>
              <a:defRPr lang="en-US" sz="2400" b="0" i="0" kern="1200" dirty="0">
                <a:solidFill>
                  <a:schemeClr val="bg1"/>
                </a:solidFill>
                <a:latin typeface="Calibri Light"/>
                <a:ea typeface="Lato Regular" panose="020F0502020204030203" pitchFamily="34" charset="0"/>
                <a:cs typeface="Lato Regular" panose="020F0502020204030203" pitchFamily="34" charset="0"/>
              </a:defRPr>
            </a:lvl1pPr>
          </a:lstStyle>
          <a:p>
            <a:r>
              <a:rPr lang="en-GB" noProof="0" dirty="0"/>
              <a:t>Click to edit Master title style</a:t>
            </a:r>
          </a:p>
        </p:txBody>
      </p:sp>
      <p:sp>
        <p:nvSpPr>
          <p:cNvPr id="22" name="Text Placeholder 6"/>
          <p:cNvSpPr>
            <a:spLocks noGrp="1"/>
          </p:cNvSpPr>
          <p:nvPr>
            <p:ph type="body" sz="quarter" idx="10" hasCustomPrompt="1"/>
          </p:nvPr>
        </p:nvSpPr>
        <p:spPr>
          <a:xfrm>
            <a:off x="245764" y="822614"/>
            <a:ext cx="8549292" cy="189928"/>
          </a:xfrm>
          <a:prstGeom prst="rect">
            <a:avLst/>
          </a:prstGeom>
        </p:spPr>
        <p:txBody>
          <a:bodyPr lIns="34288" tIns="17144" rIns="34288" bIns="17144" anchor="ctr">
            <a:noAutofit/>
          </a:bodyPr>
          <a:lstStyle>
            <a:lvl1pPr marL="0" indent="0" algn="l" defTabSz="685754" rtl="0" eaLnBrk="1" latinLnBrk="0" hangingPunct="1">
              <a:lnSpc>
                <a:spcPct val="90000"/>
              </a:lnSpc>
              <a:spcBef>
                <a:spcPts val="750"/>
              </a:spcBef>
              <a:buFont typeface="Arial" panose="020B0604020202020204" pitchFamily="34" charset="0"/>
              <a:buNone/>
              <a:defRPr lang="en-US" sz="1400" b="1" i="0" kern="1200" dirty="0">
                <a:solidFill>
                  <a:schemeClr val="bg2">
                    <a:lumMod val="60000"/>
                    <a:lumOff val="40000"/>
                  </a:schemeClr>
                </a:solidFill>
                <a:latin typeface="Calibri"/>
                <a:ea typeface="Lato Light" panose="020F0502020204030203" pitchFamily="34" charset="0"/>
                <a:cs typeface="Calibri"/>
              </a:defRPr>
            </a:lvl1pPr>
            <a:lvl2pPr>
              <a:defRPr>
                <a:solidFill>
                  <a:schemeClr val="bg1">
                    <a:lumMod val="50000"/>
                  </a:schemeClr>
                </a:solidFill>
              </a:defRPr>
            </a:lvl2pPr>
            <a:lvl3pPr>
              <a:defRPr>
                <a:solidFill>
                  <a:schemeClr val="bg1">
                    <a:lumMod val="50000"/>
                  </a:schemeClr>
                </a:solidFill>
              </a:defRPr>
            </a:lvl3pPr>
            <a:lvl4pPr>
              <a:defRPr>
                <a:solidFill>
                  <a:schemeClr val="bg1">
                    <a:lumMod val="50000"/>
                  </a:schemeClr>
                </a:solidFill>
              </a:defRPr>
            </a:lvl4pPr>
            <a:lvl5pPr marL="1028632" indent="0" algn="l">
              <a:buNone/>
              <a:defRPr>
                <a:solidFill>
                  <a:schemeClr val="bg1">
                    <a:lumMod val="50000"/>
                  </a:schemeClr>
                </a:solidFill>
              </a:defRPr>
            </a:lvl5pPr>
            <a:lvl6pPr marL="1285789" indent="0">
              <a:buNone/>
              <a:defRPr/>
            </a:lvl6pPr>
            <a:lvl7pPr marL="1542947" indent="0">
              <a:buNone/>
              <a:defRPr/>
            </a:lvl7pPr>
            <a:lvl8pPr marL="1800105" indent="0">
              <a:buNone/>
              <a:defRPr/>
            </a:lvl8pPr>
            <a:lvl9pPr marL="2057263" indent="0">
              <a:buNone/>
              <a:defRPr/>
            </a:lvl9pPr>
          </a:lstStyle>
          <a:p>
            <a:pPr marL="0" lvl="0" indent="0" algn="l" defTabSz="514316" rtl="0" eaLnBrk="1" latinLnBrk="0" hangingPunct="1">
              <a:lnSpc>
                <a:spcPct val="70000"/>
              </a:lnSpc>
              <a:spcBef>
                <a:spcPts val="563"/>
              </a:spcBef>
              <a:buFont typeface="Arial" panose="020B0604020202020204" pitchFamily="34" charset="0"/>
              <a:buNone/>
            </a:pPr>
            <a:r>
              <a:rPr lang="en-GB" noProof="0" dirty="0"/>
              <a:t>Click to edit Master text styles level</a:t>
            </a:r>
          </a:p>
        </p:txBody>
      </p:sp>
      <p:sp>
        <p:nvSpPr>
          <p:cNvPr id="2" name="Footer Placeholder 1"/>
          <p:cNvSpPr>
            <a:spLocks noGrp="1"/>
          </p:cNvSpPr>
          <p:nvPr>
            <p:ph type="ftr" sz="quarter" idx="12"/>
          </p:nvPr>
        </p:nvSpPr>
        <p:spPr/>
        <p:txBody>
          <a:bodyPr/>
          <a:lstStyle>
            <a:lvl1pPr>
              <a:defRPr>
                <a:solidFill>
                  <a:schemeClr val="bg1"/>
                </a:solidFill>
              </a:defRPr>
            </a:lvl1pPr>
          </a:lstStyle>
          <a:p>
            <a:r>
              <a:rPr lang="en-GB" dirty="0"/>
              <a:t>Swiss Software Engineering: </a:t>
            </a:r>
            <a:r>
              <a:rPr lang="en-GB" b="1" dirty="0" err="1">
                <a:latin typeface="Calibri"/>
                <a:cs typeface="Calibri"/>
              </a:rPr>
              <a:t>betterask.erni</a:t>
            </a:r>
            <a:endParaRPr lang="en-GB" b="1" dirty="0">
              <a:latin typeface="Calibri"/>
              <a:cs typeface="Calibri"/>
            </a:endParaRPr>
          </a:p>
        </p:txBody>
      </p:sp>
      <p:sp>
        <p:nvSpPr>
          <p:cNvPr id="3" name="Slide Number Placeholder 2"/>
          <p:cNvSpPr>
            <a:spLocks noGrp="1"/>
          </p:cNvSpPr>
          <p:nvPr>
            <p:ph type="sldNum" sz="quarter" idx="13"/>
          </p:nvPr>
        </p:nvSpPr>
        <p:spPr/>
        <p:txBody>
          <a:bodyPr/>
          <a:lstStyle>
            <a:lvl1pPr>
              <a:defRPr>
                <a:solidFill>
                  <a:srgbClr val="FFFFFF"/>
                </a:solidFill>
              </a:defRPr>
            </a:lvl1pPr>
          </a:lstStyle>
          <a:p>
            <a:fld id="{9F5F539E-0E69-451B-AC12-57C40F9178F7}" type="slidenum">
              <a:rPr lang="en-GB" smtClean="0"/>
              <a:pPr/>
              <a:t>‹#›</a:t>
            </a:fld>
            <a:endParaRPr lang="en-GB" dirty="0"/>
          </a:p>
        </p:txBody>
      </p:sp>
      <p:sp>
        <p:nvSpPr>
          <p:cNvPr id="7" name="Inhaltsplatzhalter 7"/>
          <p:cNvSpPr>
            <a:spLocks noGrp="1"/>
          </p:cNvSpPr>
          <p:nvPr>
            <p:ph sz="quarter" idx="14" hasCustomPrompt="1"/>
          </p:nvPr>
        </p:nvSpPr>
        <p:spPr>
          <a:xfrm>
            <a:off x="250757" y="1255714"/>
            <a:ext cx="5482921" cy="3207683"/>
          </a:xfrm>
          <a:prstGeom prst="rect">
            <a:avLst/>
          </a:prstGeom>
        </p:spPr>
        <p:txBody>
          <a:bodyPr vert="horz" lIns="27004" tIns="21600" rIns="27004" bIns="21600"/>
          <a:lstStyle>
            <a:lvl1pPr marL="138131" indent="-138131">
              <a:lnSpc>
                <a:spcPts val="1800"/>
              </a:lnSpc>
              <a:spcBef>
                <a:spcPts val="600"/>
              </a:spcBef>
              <a:buClr>
                <a:schemeClr val="accent4">
                  <a:lumMod val="60000"/>
                  <a:lumOff val="40000"/>
                </a:schemeClr>
              </a:buClr>
              <a:buSzPct val="90000"/>
              <a:buFont typeface="Wingdings" charset="2"/>
              <a:buChar char="§"/>
              <a:defRPr sz="1400">
                <a:solidFill>
                  <a:schemeClr val="bg1"/>
                </a:solidFill>
                <a:latin typeface="Calibri Light"/>
              </a:defRPr>
            </a:lvl1pPr>
            <a:lvl2pPr marL="467978" indent="-125033">
              <a:lnSpc>
                <a:spcPts val="1800"/>
              </a:lnSpc>
              <a:spcBef>
                <a:spcPts val="600"/>
              </a:spcBef>
              <a:buClr>
                <a:schemeClr val="accent4">
                  <a:lumMod val="60000"/>
                  <a:lumOff val="40000"/>
                </a:schemeClr>
              </a:buClr>
              <a:buSzPct val="90000"/>
              <a:buFont typeface="Wingdings" charset="2"/>
              <a:buChar char="§"/>
              <a:defRPr sz="1400">
                <a:solidFill>
                  <a:schemeClr val="bg1"/>
                </a:solidFill>
                <a:latin typeface="Calibri Light"/>
              </a:defRPr>
            </a:lvl2pPr>
            <a:lvl3pPr marL="804970" indent="-119078">
              <a:lnSpc>
                <a:spcPts val="1800"/>
              </a:lnSpc>
              <a:spcBef>
                <a:spcPts val="600"/>
              </a:spcBef>
              <a:buClr>
                <a:schemeClr val="accent4">
                  <a:lumMod val="60000"/>
                  <a:lumOff val="40000"/>
                </a:schemeClr>
              </a:buClr>
              <a:buSzPct val="90000"/>
              <a:buFont typeface="Wingdings" charset="2"/>
              <a:buChar char="§"/>
              <a:defRPr sz="1400" baseline="0">
                <a:solidFill>
                  <a:schemeClr val="bg1"/>
                </a:solidFill>
                <a:latin typeface="Calibri Light"/>
              </a:defRPr>
            </a:lvl3pPr>
            <a:lvl4pPr marL="1143152" indent="-114315">
              <a:lnSpc>
                <a:spcPts val="1800"/>
              </a:lnSpc>
              <a:spcBef>
                <a:spcPts val="600"/>
              </a:spcBef>
              <a:buClr>
                <a:schemeClr val="accent4">
                  <a:lumMod val="60000"/>
                  <a:lumOff val="40000"/>
                </a:schemeClr>
              </a:buClr>
              <a:buSzPct val="90000"/>
              <a:buFont typeface="Wingdings" charset="2"/>
              <a:buChar char="§"/>
              <a:defRPr sz="1400">
                <a:solidFill>
                  <a:schemeClr val="bg1"/>
                </a:solidFill>
                <a:latin typeface="Calibri Light"/>
              </a:defRPr>
            </a:lvl4pPr>
            <a:lvl5pPr marL="1481335" indent="-109552">
              <a:lnSpc>
                <a:spcPts val="1800"/>
              </a:lnSpc>
              <a:spcBef>
                <a:spcPts val="600"/>
              </a:spcBef>
              <a:buClr>
                <a:schemeClr val="accent4">
                  <a:lumMod val="60000"/>
                  <a:lumOff val="40000"/>
                </a:schemeClr>
              </a:buClr>
              <a:buSzPct val="90000"/>
              <a:buFont typeface="Wingdings" charset="2"/>
              <a:buChar char="§"/>
              <a:defRPr sz="1400">
                <a:solidFill>
                  <a:schemeClr val="bg1"/>
                </a:solidFill>
                <a:latin typeface="Calibri Light"/>
              </a:defRPr>
            </a:lvl5pPr>
          </a:lstStyle>
          <a:p>
            <a:pPr lvl="0"/>
            <a:r>
              <a:rPr lang="en-GB" noProof="0" dirty="0"/>
              <a:t>Edit Master Text Format</a:t>
            </a:r>
          </a:p>
          <a:p>
            <a:pPr lvl="1"/>
            <a:r>
              <a:rPr lang="en-GB" noProof="0" dirty="0"/>
              <a:t>Second level</a:t>
            </a:r>
          </a:p>
          <a:p>
            <a:pPr lvl="2"/>
            <a:r>
              <a:rPr lang="en-GB" noProof="0" dirty="0"/>
              <a:t>Third level</a:t>
            </a:r>
          </a:p>
          <a:p>
            <a:pPr lvl="3"/>
            <a:r>
              <a:rPr lang="en-GB" noProof="0" dirty="0"/>
              <a:t>Forth level</a:t>
            </a:r>
          </a:p>
          <a:p>
            <a:pPr lvl="4"/>
            <a:r>
              <a:rPr lang="en-GB" noProof="0" dirty="0"/>
              <a:t>Fifth level</a:t>
            </a:r>
          </a:p>
        </p:txBody>
      </p:sp>
    </p:spTree>
    <p:extLst>
      <p:ext uri="{BB962C8B-B14F-4D97-AF65-F5344CB8AC3E}">
        <p14:creationId xmlns:p14="http://schemas.microsoft.com/office/powerpoint/2010/main" val="1378601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B9EA41-5C91-4A84-85C0-B233A6C17CB3}"/>
              </a:ext>
            </a:extLst>
          </p:cNvPr>
          <p:cNvSpPr>
            <a:spLocks noGrp="1"/>
          </p:cNvSpPr>
          <p:nvPr>
            <p:ph type="title"/>
          </p:nvPr>
        </p:nvSpPr>
        <p:spPr>
          <a:xfrm>
            <a:off x="623888" y="1282304"/>
            <a:ext cx="7886700" cy="2139553"/>
          </a:xfrm>
        </p:spPr>
        <p:txBody>
          <a:bodyPr anchor="b"/>
          <a:lstStyle>
            <a:lvl1pPr>
              <a:defRPr sz="4500"/>
            </a:lvl1pPr>
          </a:lstStyle>
          <a:p>
            <a:r>
              <a:rPr lang="en-US"/>
              <a:t>Click to edit Master title style</a:t>
            </a:r>
            <a:endParaRPr lang="es-ES"/>
          </a:p>
        </p:txBody>
      </p:sp>
      <p:sp>
        <p:nvSpPr>
          <p:cNvPr id="3" name="Text Placeholder 2">
            <a:extLst>
              <a:ext uri="{FF2B5EF4-FFF2-40B4-BE49-F238E27FC236}">
                <a16:creationId xmlns:a16="http://schemas.microsoft.com/office/drawing/2014/main" id="{4B1683DF-38AD-40F7-ACEE-BF60AAB29565}"/>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72E3ADB8-C511-477A-B651-5964706CAAA7}"/>
              </a:ext>
            </a:extLst>
          </p:cNvPr>
          <p:cNvSpPr>
            <a:spLocks noGrp="1"/>
          </p:cNvSpPr>
          <p:nvPr>
            <p:ph type="dt" sz="half" idx="10"/>
          </p:nvPr>
        </p:nvSpPr>
        <p:spPr/>
        <p:txBody>
          <a:bodyPr/>
          <a:lstStyle/>
          <a:p>
            <a:fld id="{87DE6118-2437-4B30-8E3C-4D2BE6020583}" type="datetimeFigureOut">
              <a:rPr lang="en-US" smtClean="0"/>
              <a:pPr/>
              <a:t>10/28/2019</a:t>
            </a:fld>
            <a:endParaRPr lang="en-US" dirty="0"/>
          </a:p>
        </p:txBody>
      </p:sp>
      <p:sp>
        <p:nvSpPr>
          <p:cNvPr id="5" name="Footer Placeholder 4">
            <a:extLst>
              <a:ext uri="{FF2B5EF4-FFF2-40B4-BE49-F238E27FC236}">
                <a16:creationId xmlns:a16="http://schemas.microsoft.com/office/drawing/2014/main" id="{884DE0C2-B654-4581-8FEA-C10B5E8F616D}"/>
              </a:ext>
            </a:extLst>
          </p:cNvPr>
          <p:cNvSpPr>
            <a:spLocks noGrp="1"/>
          </p:cNvSpPr>
          <p:nvPr>
            <p:ph type="ftr" sz="quarter" idx="11"/>
          </p:nvPr>
        </p:nvSpPr>
        <p:spPr/>
        <p:txBody>
          <a:bodyPr/>
          <a:lstStyle/>
          <a:p>
            <a:r>
              <a:rPr lang="en-US"/>
              <a:t>Swiss Software Engineering: </a:t>
            </a:r>
            <a:r>
              <a:rPr lang="en-US" b="1">
                <a:latin typeface="Calibri"/>
                <a:cs typeface="Calibri"/>
              </a:rPr>
              <a:t>betterask.erni</a:t>
            </a:r>
            <a:endParaRPr lang="en-US" b="1" dirty="0">
              <a:latin typeface="Calibri"/>
              <a:cs typeface="Calibri"/>
            </a:endParaRPr>
          </a:p>
        </p:txBody>
      </p:sp>
      <p:sp>
        <p:nvSpPr>
          <p:cNvPr id="6" name="Slide Number Placeholder 5">
            <a:extLst>
              <a:ext uri="{FF2B5EF4-FFF2-40B4-BE49-F238E27FC236}">
                <a16:creationId xmlns:a16="http://schemas.microsoft.com/office/drawing/2014/main" id="{65DB6542-5A61-4ADB-91CA-AEF1B376AFAF}"/>
              </a:ext>
            </a:extLst>
          </p:cNvPr>
          <p:cNvSpPr>
            <a:spLocks noGrp="1"/>
          </p:cNvSpPr>
          <p:nvPr>
            <p:ph type="sldNum" sz="quarter" idx="12"/>
          </p:nvPr>
        </p:nvSpPr>
        <p:spPr/>
        <p:txBody>
          <a:bodyPr/>
          <a:lstStyle/>
          <a:p>
            <a:fld id="{9F5F539E-0E69-451B-AC12-57C40F9178F7}" type="slidenum">
              <a:rPr lang="en-US" smtClean="0"/>
              <a:pPr/>
              <a:t>‹#›</a:t>
            </a:fld>
            <a:endParaRPr lang="en-US" dirty="0"/>
          </a:p>
        </p:txBody>
      </p:sp>
    </p:spTree>
    <p:extLst>
      <p:ext uri="{BB962C8B-B14F-4D97-AF65-F5344CB8AC3E}">
        <p14:creationId xmlns:p14="http://schemas.microsoft.com/office/powerpoint/2010/main" val="59530975"/>
      </p:ext>
    </p:extLst>
  </p:cSld>
  <p:clrMapOvr>
    <a:masterClrMapping/>
  </p:clrMapOvr>
  <p:hf hd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Light-grey BG Layout">
    <p:spTree>
      <p:nvGrpSpPr>
        <p:cNvPr id="1" name=""/>
        <p:cNvGrpSpPr/>
        <p:nvPr/>
      </p:nvGrpSpPr>
      <p:grpSpPr>
        <a:xfrm>
          <a:off x="0" y="0"/>
          <a:ext cx="0" cy="0"/>
          <a:chOff x="0" y="0"/>
          <a:chExt cx="0" cy="0"/>
        </a:xfrm>
      </p:grpSpPr>
      <p:sp>
        <p:nvSpPr>
          <p:cNvPr id="4" name="Rechteck 3"/>
          <p:cNvSpPr/>
          <p:nvPr userDrawn="1"/>
        </p:nvSpPr>
        <p:spPr>
          <a:xfrm>
            <a:off x="0" y="0"/>
            <a:ext cx="9144000" cy="5148000"/>
          </a:xfrm>
          <a:prstGeom prst="rect">
            <a:avLst/>
          </a:prstGeom>
          <a:solidFill>
            <a:schemeClr val="accent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21" name="Title 1"/>
          <p:cNvSpPr>
            <a:spLocks noGrp="1"/>
          </p:cNvSpPr>
          <p:nvPr>
            <p:ph type="title"/>
          </p:nvPr>
        </p:nvSpPr>
        <p:spPr>
          <a:xfrm>
            <a:off x="245764" y="423901"/>
            <a:ext cx="8549292" cy="297176"/>
          </a:xfrm>
          <a:prstGeom prst="rect">
            <a:avLst/>
          </a:prstGeom>
        </p:spPr>
        <p:txBody>
          <a:bodyPr lIns="34288" tIns="17144" rIns="34288" bIns="17144" anchor="ctr">
            <a:noAutofit/>
          </a:bodyPr>
          <a:lstStyle>
            <a:lvl1pPr algn="l" defTabSz="514316" rtl="0" eaLnBrk="1" latinLnBrk="0" hangingPunct="1">
              <a:lnSpc>
                <a:spcPct val="90000"/>
              </a:lnSpc>
              <a:spcBef>
                <a:spcPct val="0"/>
              </a:spcBef>
              <a:buNone/>
              <a:defRPr lang="en-US" sz="2400" b="0" i="0" kern="1200" dirty="0">
                <a:solidFill>
                  <a:schemeClr val="bg1"/>
                </a:solidFill>
                <a:latin typeface="Calibri Light"/>
                <a:ea typeface="Lato Regular" panose="020F0502020204030203" pitchFamily="34" charset="0"/>
                <a:cs typeface="Lato Regular" panose="020F0502020204030203" pitchFamily="34" charset="0"/>
              </a:defRPr>
            </a:lvl1pPr>
          </a:lstStyle>
          <a:p>
            <a:r>
              <a:rPr lang="en-GB" noProof="0" dirty="0"/>
              <a:t>Click to edit Master title style</a:t>
            </a:r>
          </a:p>
        </p:txBody>
      </p:sp>
      <p:sp>
        <p:nvSpPr>
          <p:cNvPr id="22" name="Text Placeholder 6"/>
          <p:cNvSpPr>
            <a:spLocks noGrp="1"/>
          </p:cNvSpPr>
          <p:nvPr>
            <p:ph type="body" sz="quarter" idx="10" hasCustomPrompt="1"/>
          </p:nvPr>
        </p:nvSpPr>
        <p:spPr>
          <a:xfrm>
            <a:off x="245764" y="822614"/>
            <a:ext cx="8549292" cy="189928"/>
          </a:xfrm>
          <a:prstGeom prst="rect">
            <a:avLst/>
          </a:prstGeom>
        </p:spPr>
        <p:txBody>
          <a:bodyPr lIns="34288" tIns="17144" rIns="34288" bIns="17144" anchor="ctr">
            <a:noAutofit/>
          </a:bodyPr>
          <a:lstStyle>
            <a:lvl1pPr marL="0" indent="0" algn="l" defTabSz="685754" rtl="0" eaLnBrk="1" latinLnBrk="0" hangingPunct="1">
              <a:lnSpc>
                <a:spcPct val="90000"/>
              </a:lnSpc>
              <a:spcBef>
                <a:spcPts val="750"/>
              </a:spcBef>
              <a:buFont typeface="Arial" panose="020B0604020202020204" pitchFamily="34" charset="0"/>
              <a:buNone/>
              <a:defRPr lang="en-US" sz="1400" b="1" i="0" kern="1200" dirty="0">
                <a:solidFill>
                  <a:schemeClr val="tx1"/>
                </a:solidFill>
                <a:latin typeface="Calibri"/>
                <a:ea typeface="Lato Light" panose="020F0502020204030203" pitchFamily="34" charset="0"/>
                <a:cs typeface="Calibri"/>
              </a:defRPr>
            </a:lvl1pPr>
            <a:lvl2pPr>
              <a:defRPr>
                <a:solidFill>
                  <a:schemeClr val="bg1">
                    <a:lumMod val="50000"/>
                  </a:schemeClr>
                </a:solidFill>
              </a:defRPr>
            </a:lvl2pPr>
            <a:lvl3pPr>
              <a:defRPr>
                <a:solidFill>
                  <a:schemeClr val="bg1">
                    <a:lumMod val="50000"/>
                  </a:schemeClr>
                </a:solidFill>
              </a:defRPr>
            </a:lvl3pPr>
            <a:lvl4pPr>
              <a:defRPr>
                <a:solidFill>
                  <a:schemeClr val="bg1">
                    <a:lumMod val="50000"/>
                  </a:schemeClr>
                </a:solidFill>
              </a:defRPr>
            </a:lvl4pPr>
            <a:lvl5pPr marL="1028632" indent="0" algn="l">
              <a:buNone/>
              <a:defRPr>
                <a:solidFill>
                  <a:schemeClr val="bg1">
                    <a:lumMod val="50000"/>
                  </a:schemeClr>
                </a:solidFill>
              </a:defRPr>
            </a:lvl5pPr>
            <a:lvl6pPr marL="1285789" indent="0">
              <a:buNone/>
              <a:defRPr/>
            </a:lvl6pPr>
            <a:lvl7pPr marL="1542947" indent="0">
              <a:buNone/>
              <a:defRPr/>
            </a:lvl7pPr>
            <a:lvl8pPr marL="1800105" indent="0">
              <a:buNone/>
              <a:defRPr/>
            </a:lvl8pPr>
            <a:lvl9pPr marL="2057263" indent="0">
              <a:buNone/>
              <a:defRPr/>
            </a:lvl9pPr>
          </a:lstStyle>
          <a:p>
            <a:pPr marL="0" lvl="0" indent="0" algn="l" defTabSz="514316" rtl="0" eaLnBrk="1" latinLnBrk="0" hangingPunct="1">
              <a:lnSpc>
                <a:spcPct val="70000"/>
              </a:lnSpc>
              <a:spcBef>
                <a:spcPts val="563"/>
              </a:spcBef>
              <a:buFont typeface="Arial" panose="020B0604020202020204" pitchFamily="34" charset="0"/>
              <a:buNone/>
            </a:pPr>
            <a:r>
              <a:rPr lang="en-GB" noProof="0" dirty="0"/>
              <a:t>Click to edit Master text styles level</a:t>
            </a:r>
          </a:p>
        </p:txBody>
      </p:sp>
      <p:sp>
        <p:nvSpPr>
          <p:cNvPr id="2" name="Footer Placeholder 1"/>
          <p:cNvSpPr>
            <a:spLocks noGrp="1"/>
          </p:cNvSpPr>
          <p:nvPr>
            <p:ph type="ftr" sz="quarter" idx="12"/>
          </p:nvPr>
        </p:nvSpPr>
        <p:spPr/>
        <p:txBody>
          <a:bodyPr/>
          <a:lstStyle>
            <a:lvl1pPr>
              <a:defRPr>
                <a:solidFill>
                  <a:schemeClr val="tx1"/>
                </a:solidFill>
              </a:defRPr>
            </a:lvl1pPr>
          </a:lstStyle>
          <a:p>
            <a:r>
              <a:rPr lang="en-GB" dirty="0"/>
              <a:t>Swiss Software Engineering: </a:t>
            </a:r>
            <a:r>
              <a:rPr lang="en-GB" b="1" dirty="0" err="1">
                <a:latin typeface="Calibri"/>
                <a:cs typeface="Calibri"/>
              </a:rPr>
              <a:t>betterask.erni</a:t>
            </a:r>
            <a:endParaRPr lang="en-GB" b="1" dirty="0">
              <a:latin typeface="Calibri"/>
              <a:cs typeface="Calibri"/>
            </a:endParaRPr>
          </a:p>
        </p:txBody>
      </p:sp>
      <p:sp>
        <p:nvSpPr>
          <p:cNvPr id="3" name="Slide Number Placeholder 2"/>
          <p:cNvSpPr>
            <a:spLocks noGrp="1"/>
          </p:cNvSpPr>
          <p:nvPr>
            <p:ph type="sldNum" sz="quarter" idx="13"/>
          </p:nvPr>
        </p:nvSpPr>
        <p:spPr/>
        <p:txBody>
          <a:bodyPr/>
          <a:lstStyle/>
          <a:p>
            <a:fld id="{9F5F539E-0E69-451B-AC12-57C40F9178F7}" type="slidenum">
              <a:rPr lang="en-GB" noProof="0" smtClean="0"/>
              <a:pPr/>
              <a:t>‹#›</a:t>
            </a:fld>
            <a:endParaRPr lang="en-GB" noProof="0" dirty="0"/>
          </a:p>
        </p:txBody>
      </p:sp>
      <p:sp>
        <p:nvSpPr>
          <p:cNvPr id="7" name="Inhaltsplatzhalter 7"/>
          <p:cNvSpPr>
            <a:spLocks noGrp="1"/>
          </p:cNvSpPr>
          <p:nvPr>
            <p:ph sz="quarter" idx="14" hasCustomPrompt="1"/>
          </p:nvPr>
        </p:nvSpPr>
        <p:spPr>
          <a:xfrm>
            <a:off x="250757" y="1255714"/>
            <a:ext cx="5482921" cy="3207683"/>
          </a:xfrm>
          <a:prstGeom prst="rect">
            <a:avLst/>
          </a:prstGeom>
        </p:spPr>
        <p:txBody>
          <a:bodyPr vert="horz" lIns="27004" tIns="21600" rIns="27004" bIns="21600"/>
          <a:lstStyle>
            <a:lvl1pPr marL="138131" indent="-138131">
              <a:lnSpc>
                <a:spcPts val="1800"/>
              </a:lnSpc>
              <a:spcBef>
                <a:spcPts val="600"/>
              </a:spcBef>
              <a:buClr>
                <a:schemeClr val="bg1"/>
              </a:buClr>
              <a:buSzPct val="90000"/>
              <a:buFont typeface="Wingdings" charset="2"/>
              <a:buChar char="§"/>
              <a:defRPr sz="1400">
                <a:solidFill>
                  <a:schemeClr val="tx1"/>
                </a:solidFill>
                <a:latin typeface="Calibri Light"/>
              </a:defRPr>
            </a:lvl1pPr>
            <a:lvl2pPr marL="467978" indent="-125033">
              <a:lnSpc>
                <a:spcPts val="1800"/>
              </a:lnSpc>
              <a:spcBef>
                <a:spcPts val="600"/>
              </a:spcBef>
              <a:buClr>
                <a:schemeClr val="bg1"/>
              </a:buClr>
              <a:buSzPct val="90000"/>
              <a:buFont typeface="Wingdings" charset="2"/>
              <a:buChar char="§"/>
              <a:defRPr sz="1400">
                <a:solidFill>
                  <a:schemeClr val="tx1"/>
                </a:solidFill>
                <a:latin typeface="Calibri Light"/>
              </a:defRPr>
            </a:lvl2pPr>
            <a:lvl3pPr marL="804970" indent="-119078">
              <a:lnSpc>
                <a:spcPts val="1800"/>
              </a:lnSpc>
              <a:spcBef>
                <a:spcPts val="600"/>
              </a:spcBef>
              <a:buClr>
                <a:schemeClr val="bg1"/>
              </a:buClr>
              <a:buSzPct val="90000"/>
              <a:buFont typeface="Wingdings" charset="2"/>
              <a:buChar char="§"/>
              <a:defRPr sz="1400" baseline="0">
                <a:solidFill>
                  <a:schemeClr val="tx1"/>
                </a:solidFill>
                <a:latin typeface="Calibri Light"/>
              </a:defRPr>
            </a:lvl3pPr>
            <a:lvl4pPr marL="1143152" indent="-114315">
              <a:lnSpc>
                <a:spcPts val="1800"/>
              </a:lnSpc>
              <a:spcBef>
                <a:spcPts val="600"/>
              </a:spcBef>
              <a:buClr>
                <a:schemeClr val="bg1"/>
              </a:buClr>
              <a:buSzPct val="90000"/>
              <a:buFont typeface="Wingdings" charset="2"/>
              <a:buChar char="§"/>
              <a:defRPr sz="1400">
                <a:solidFill>
                  <a:schemeClr val="tx1"/>
                </a:solidFill>
                <a:latin typeface="Calibri Light"/>
              </a:defRPr>
            </a:lvl4pPr>
            <a:lvl5pPr marL="1481335" indent="-109552">
              <a:lnSpc>
                <a:spcPts val="1800"/>
              </a:lnSpc>
              <a:spcBef>
                <a:spcPts val="600"/>
              </a:spcBef>
              <a:buClr>
                <a:schemeClr val="bg1"/>
              </a:buClr>
              <a:buSzPct val="90000"/>
              <a:buFont typeface="Wingdings" charset="2"/>
              <a:buChar char="§"/>
              <a:defRPr sz="1400">
                <a:solidFill>
                  <a:schemeClr val="tx1"/>
                </a:solidFill>
                <a:latin typeface="Calibri Light"/>
              </a:defRPr>
            </a:lvl5pPr>
          </a:lstStyle>
          <a:p>
            <a:pPr lvl="0"/>
            <a:r>
              <a:rPr lang="en-GB" noProof="0" dirty="0"/>
              <a:t>Edit Master Text Format</a:t>
            </a:r>
          </a:p>
          <a:p>
            <a:pPr lvl="1"/>
            <a:r>
              <a:rPr lang="en-GB" noProof="0" dirty="0"/>
              <a:t>Second level</a:t>
            </a:r>
          </a:p>
          <a:p>
            <a:pPr lvl="2"/>
            <a:r>
              <a:rPr lang="en-GB" noProof="0" dirty="0"/>
              <a:t>Third level</a:t>
            </a:r>
          </a:p>
          <a:p>
            <a:pPr lvl="3"/>
            <a:r>
              <a:rPr lang="en-GB" noProof="0" dirty="0"/>
              <a:t>Forth level</a:t>
            </a:r>
          </a:p>
          <a:p>
            <a:pPr lvl="4"/>
            <a:r>
              <a:rPr lang="en-GB" noProof="0" dirty="0"/>
              <a:t>Fifth level</a:t>
            </a:r>
          </a:p>
        </p:txBody>
      </p:sp>
    </p:spTree>
    <p:extLst>
      <p:ext uri="{BB962C8B-B14F-4D97-AF65-F5344CB8AC3E}">
        <p14:creationId xmlns:p14="http://schemas.microsoft.com/office/powerpoint/2010/main" val="259690068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etterask ERNI red">
    <p:spTree>
      <p:nvGrpSpPr>
        <p:cNvPr id="1" name=""/>
        <p:cNvGrpSpPr/>
        <p:nvPr/>
      </p:nvGrpSpPr>
      <p:grpSpPr>
        <a:xfrm>
          <a:off x="0" y="0"/>
          <a:ext cx="0" cy="0"/>
          <a:chOff x="0" y="0"/>
          <a:chExt cx="0" cy="0"/>
        </a:xfrm>
      </p:grpSpPr>
      <p:pic>
        <p:nvPicPr>
          <p:cNvPr id="5" name="Bild 4" descr="Layout-V1_17102013.jpg"/>
          <p:cNvPicPr>
            <a:picLocks noChangeAspect="1"/>
          </p:cNvPicPr>
          <p:nvPr userDrawn="1"/>
        </p:nvPicPr>
        <p:blipFill rotWithShape="1">
          <a:blip r:embed="rId2" cstate="screen">
            <a:extLst>
              <a:ext uri="{28A0092B-C50C-407E-A947-70E740481C1C}">
                <a14:useLocalDpi xmlns:a14="http://schemas.microsoft.com/office/drawing/2010/main"/>
              </a:ext>
            </a:extLst>
          </a:blip>
          <a:srcRect l="164"/>
          <a:stretch/>
        </p:blipFill>
        <p:spPr>
          <a:xfrm>
            <a:off x="0" y="0"/>
            <a:ext cx="9129058" cy="5143500"/>
          </a:xfrm>
          <a:prstGeom prst="rect">
            <a:avLst/>
          </a:prstGeom>
        </p:spPr>
      </p:pic>
    </p:spTree>
    <p:extLst>
      <p:ext uri="{BB962C8B-B14F-4D97-AF65-F5344CB8AC3E}">
        <p14:creationId xmlns:p14="http://schemas.microsoft.com/office/powerpoint/2010/main" val="401594017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etterask ERNI ligt-blue">
    <p:spTree>
      <p:nvGrpSpPr>
        <p:cNvPr id="1" name=""/>
        <p:cNvGrpSpPr/>
        <p:nvPr/>
      </p:nvGrpSpPr>
      <p:grpSpPr>
        <a:xfrm>
          <a:off x="0" y="0"/>
          <a:ext cx="0" cy="0"/>
          <a:chOff x="0" y="0"/>
          <a:chExt cx="0" cy="0"/>
        </a:xfrm>
      </p:grpSpPr>
      <p:pic>
        <p:nvPicPr>
          <p:cNvPr id="5" name="Bild 4" descr="Layout-V1_17102012.jpg"/>
          <p:cNvPicPr>
            <a:picLocks noChangeAspect="1"/>
          </p:cNvPicPr>
          <p:nvPr userDrawn="1"/>
        </p:nvPicPr>
        <p:blipFill rotWithShape="1">
          <a:blip r:embed="rId2" cstate="screen">
            <a:extLst>
              <a:ext uri="{28A0092B-C50C-407E-A947-70E740481C1C}">
                <a14:useLocalDpi xmlns:a14="http://schemas.microsoft.com/office/drawing/2010/main"/>
              </a:ext>
            </a:extLst>
          </a:blip>
          <a:srcRect l="164"/>
          <a:stretch/>
        </p:blipFill>
        <p:spPr>
          <a:xfrm>
            <a:off x="0" y="0"/>
            <a:ext cx="9129058" cy="5143500"/>
          </a:xfrm>
          <a:prstGeom prst="rect">
            <a:avLst/>
          </a:prstGeom>
        </p:spPr>
      </p:pic>
    </p:spTree>
    <p:extLst>
      <p:ext uri="{BB962C8B-B14F-4D97-AF65-F5344CB8AC3E}">
        <p14:creationId xmlns:p14="http://schemas.microsoft.com/office/powerpoint/2010/main" val="326885077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etterask ERNI light-grey">
    <p:spTree>
      <p:nvGrpSpPr>
        <p:cNvPr id="1" name=""/>
        <p:cNvGrpSpPr/>
        <p:nvPr/>
      </p:nvGrpSpPr>
      <p:grpSpPr>
        <a:xfrm>
          <a:off x="0" y="0"/>
          <a:ext cx="0" cy="0"/>
          <a:chOff x="0" y="0"/>
          <a:chExt cx="0" cy="0"/>
        </a:xfrm>
      </p:grpSpPr>
      <p:pic>
        <p:nvPicPr>
          <p:cNvPr id="5" name="Bild 4" descr="Layout-V1_17102014.jpg"/>
          <p:cNvPicPr>
            <a:picLocks noChangeAspect="1"/>
          </p:cNvPicPr>
          <p:nvPr userDrawn="1"/>
        </p:nvPicPr>
        <p:blipFill rotWithShape="1">
          <a:blip r:embed="rId2" cstate="screen">
            <a:extLst>
              <a:ext uri="{28A0092B-C50C-407E-A947-70E740481C1C}">
                <a14:useLocalDpi xmlns:a14="http://schemas.microsoft.com/office/drawing/2010/main"/>
              </a:ext>
            </a:extLst>
          </a:blip>
          <a:srcRect l="151" r="-1"/>
          <a:stretch/>
        </p:blipFill>
        <p:spPr>
          <a:xfrm>
            <a:off x="0" y="0"/>
            <a:ext cx="9130269" cy="5143500"/>
          </a:xfrm>
          <a:prstGeom prst="rect">
            <a:avLst/>
          </a:prstGeom>
        </p:spPr>
      </p:pic>
    </p:spTree>
    <p:extLst>
      <p:ext uri="{BB962C8B-B14F-4D97-AF65-F5344CB8AC3E}">
        <p14:creationId xmlns:p14="http://schemas.microsoft.com/office/powerpoint/2010/main" val="25294824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38F063-4F7E-471E-B053-FF5A34279EFB}"/>
              </a:ext>
            </a:extLst>
          </p:cNvPr>
          <p:cNvSpPr>
            <a:spLocks noGrp="1"/>
          </p:cNvSpPr>
          <p:nvPr>
            <p:ph type="title"/>
          </p:nvPr>
        </p:nvSpPr>
        <p:spPr/>
        <p:txBody>
          <a:bodyPr/>
          <a:lstStyle/>
          <a:p>
            <a:r>
              <a:rPr lang="en-US"/>
              <a:t>Click to edit Master title style</a:t>
            </a:r>
            <a:endParaRPr lang="es-ES"/>
          </a:p>
        </p:txBody>
      </p:sp>
      <p:sp>
        <p:nvSpPr>
          <p:cNvPr id="3" name="Content Placeholder 2">
            <a:extLst>
              <a:ext uri="{FF2B5EF4-FFF2-40B4-BE49-F238E27FC236}">
                <a16:creationId xmlns:a16="http://schemas.microsoft.com/office/drawing/2014/main" id="{95F36F3F-CC31-4208-A233-0A66D12812C6}"/>
              </a:ext>
            </a:extLst>
          </p:cNvPr>
          <p:cNvSpPr>
            <a:spLocks noGrp="1"/>
          </p:cNvSpPr>
          <p:nvPr>
            <p:ph sz="half" idx="1"/>
          </p:nvPr>
        </p:nvSpPr>
        <p:spPr>
          <a:xfrm>
            <a:off x="628650" y="1369219"/>
            <a:ext cx="3886200" cy="32635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4" name="Content Placeholder 3">
            <a:extLst>
              <a:ext uri="{FF2B5EF4-FFF2-40B4-BE49-F238E27FC236}">
                <a16:creationId xmlns:a16="http://schemas.microsoft.com/office/drawing/2014/main" id="{C1BC6AE8-9C6E-4A93-9AFC-B54ADBCC4427}"/>
              </a:ext>
            </a:extLst>
          </p:cNvPr>
          <p:cNvSpPr>
            <a:spLocks noGrp="1"/>
          </p:cNvSpPr>
          <p:nvPr>
            <p:ph sz="half" idx="2"/>
          </p:nvPr>
        </p:nvSpPr>
        <p:spPr>
          <a:xfrm>
            <a:off x="4629150" y="1369219"/>
            <a:ext cx="3886200" cy="32635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5" name="Date Placeholder 4">
            <a:extLst>
              <a:ext uri="{FF2B5EF4-FFF2-40B4-BE49-F238E27FC236}">
                <a16:creationId xmlns:a16="http://schemas.microsoft.com/office/drawing/2014/main" id="{EDBDA2F8-8907-4C2D-B7C0-E1047A4715F3}"/>
              </a:ext>
            </a:extLst>
          </p:cNvPr>
          <p:cNvSpPr>
            <a:spLocks noGrp="1"/>
          </p:cNvSpPr>
          <p:nvPr>
            <p:ph type="dt" sz="half" idx="10"/>
          </p:nvPr>
        </p:nvSpPr>
        <p:spPr/>
        <p:txBody>
          <a:bodyPr/>
          <a:lstStyle/>
          <a:p>
            <a:fld id="{87DE6118-2437-4B30-8E3C-4D2BE6020583}" type="datetimeFigureOut">
              <a:rPr lang="en-US" smtClean="0"/>
              <a:t>10/28/2019</a:t>
            </a:fld>
            <a:endParaRPr lang="en-US" dirty="0"/>
          </a:p>
        </p:txBody>
      </p:sp>
      <p:sp>
        <p:nvSpPr>
          <p:cNvPr id="6" name="Footer Placeholder 5">
            <a:extLst>
              <a:ext uri="{FF2B5EF4-FFF2-40B4-BE49-F238E27FC236}">
                <a16:creationId xmlns:a16="http://schemas.microsoft.com/office/drawing/2014/main" id="{7DB1703C-A81E-488C-9F68-98BB02D21C49}"/>
              </a:ext>
            </a:extLst>
          </p:cNvPr>
          <p:cNvSpPr>
            <a:spLocks noGrp="1"/>
          </p:cNvSpPr>
          <p:nvPr>
            <p:ph type="ftr" sz="quarter" idx="11"/>
          </p:nvPr>
        </p:nvSpPr>
        <p:spPr/>
        <p:txBody>
          <a:bodyPr/>
          <a:lstStyle/>
          <a:p>
            <a:r>
              <a:rPr lang="en-US"/>
              <a:t>Swiss Software Engineering: </a:t>
            </a:r>
            <a:r>
              <a:rPr lang="en-US" b="1">
                <a:latin typeface="Calibri"/>
                <a:cs typeface="Calibri"/>
              </a:rPr>
              <a:t>betterask.erni</a:t>
            </a:r>
            <a:endParaRPr lang="en-US" b="1" dirty="0">
              <a:latin typeface="Calibri"/>
              <a:cs typeface="Calibri"/>
            </a:endParaRPr>
          </a:p>
        </p:txBody>
      </p:sp>
      <p:sp>
        <p:nvSpPr>
          <p:cNvPr id="7" name="Slide Number Placeholder 6">
            <a:extLst>
              <a:ext uri="{FF2B5EF4-FFF2-40B4-BE49-F238E27FC236}">
                <a16:creationId xmlns:a16="http://schemas.microsoft.com/office/drawing/2014/main" id="{C70E3850-A73B-4EC5-A81E-CB370950D858}"/>
              </a:ext>
            </a:extLst>
          </p:cNvPr>
          <p:cNvSpPr>
            <a:spLocks noGrp="1"/>
          </p:cNvSpPr>
          <p:nvPr>
            <p:ph type="sldNum" sz="quarter" idx="12"/>
          </p:nvPr>
        </p:nvSpPr>
        <p:spPr/>
        <p:txBody>
          <a:bodyPr/>
          <a:lstStyle/>
          <a:p>
            <a:fld id="{9F5F539E-0E69-451B-AC12-57C40F9178F7}" type="slidenum">
              <a:rPr lang="en-US" smtClean="0"/>
              <a:pPr/>
              <a:t>‹#›</a:t>
            </a:fld>
            <a:endParaRPr lang="en-US" dirty="0"/>
          </a:p>
        </p:txBody>
      </p:sp>
    </p:spTree>
    <p:extLst>
      <p:ext uri="{BB962C8B-B14F-4D97-AF65-F5344CB8AC3E}">
        <p14:creationId xmlns:p14="http://schemas.microsoft.com/office/powerpoint/2010/main" val="3253209096"/>
      </p:ext>
    </p:extLst>
  </p:cSld>
  <p:clrMapOvr>
    <a:masterClrMapping/>
  </p:clrMapOvr>
  <p:hf hd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94BDC2-D15B-4E0C-A7A4-5E21AEDF8365}"/>
              </a:ext>
            </a:extLst>
          </p:cNvPr>
          <p:cNvSpPr>
            <a:spLocks noGrp="1"/>
          </p:cNvSpPr>
          <p:nvPr>
            <p:ph type="title"/>
          </p:nvPr>
        </p:nvSpPr>
        <p:spPr>
          <a:xfrm>
            <a:off x="629841" y="273844"/>
            <a:ext cx="7886700" cy="994172"/>
          </a:xfrm>
        </p:spPr>
        <p:txBody>
          <a:bodyPr/>
          <a:lstStyle/>
          <a:p>
            <a:r>
              <a:rPr lang="en-US"/>
              <a:t>Click to edit Master title style</a:t>
            </a:r>
            <a:endParaRPr lang="es-ES"/>
          </a:p>
        </p:txBody>
      </p:sp>
      <p:sp>
        <p:nvSpPr>
          <p:cNvPr id="3" name="Text Placeholder 2">
            <a:extLst>
              <a:ext uri="{FF2B5EF4-FFF2-40B4-BE49-F238E27FC236}">
                <a16:creationId xmlns:a16="http://schemas.microsoft.com/office/drawing/2014/main" id="{2B7D5829-B473-46C0-AC31-FB49A5ACF8FB}"/>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a:extLst>
              <a:ext uri="{FF2B5EF4-FFF2-40B4-BE49-F238E27FC236}">
                <a16:creationId xmlns:a16="http://schemas.microsoft.com/office/drawing/2014/main" id="{B8BCBABC-11FF-42AB-9CFD-E7A36C87E07C}"/>
              </a:ext>
            </a:extLst>
          </p:cNvPr>
          <p:cNvSpPr>
            <a:spLocks noGrp="1"/>
          </p:cNvSpPr>
          <p:nvPr>
            <p:ph sz="half" idx="2"/>
          </p:nvPr>
        </p:nvSpPr>
        <p:spPr>
          <a:xfrm>
            <a:off x="629842" y="1878806"/>
            <a:ext cx="3868340" cy="276344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5" name="Text Placeholder 4">
            <a:extLst>
              <a:ext uri="{FF2B5EF4-FFF2-40B4-BE49-F238E27FC236}">
                <a16:creationId xmlns:a16="http://schemas.microsoft.com/office/drawing/2014/main" id="{9242A10D-3A70-4D3E-9D34-E360215FC81B}"/>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a:extLst>
              <a:ext uri="{FF2B5EF4-FFF2-40B4-BE49-F238E27FC236}">
                <a16:creationId xmlns:a16="http://schemas.microsoft.com/office/drawing/2014/main" id="{BA7AD6A6-BCAF-41F3-B1B3-4B84B22EE2C0}"/>
              </a:ext>
            </a:extLst>
          </p:cNvPr>
          <p:cNvSpPr>
            <a:spLocks noGrp="1"/>
          </p:cNvSpPr>
          <p:nvPr>
            <p:ph sz="quarter" idx="4"/>
          </p:nvPr>
        </p:nvSpPr>
        <p:spPr>
          <a:xfrm>
            <a:off x="4629150" y="1878806"/>
            <a:ext cx="3887391" cy="276344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7" name="Date Placeholder 6">
            <a:extLst>
              <a:ext uri="{FF2B5EF4-FFF2-40B4-BE49-F238E27FC236}">
                <a16:creationId xmlns:a16="http://schemas.microsoft.com/office/drawing/2014/main" id="{20A58147-7635-4A3C-99BA-062F0DC66F10}"/>
              </a:ext>
            </a:extLst>
          </p:cNvPr>
          <p:cNvSpPr>
            <a:spLocks noGrp="1"/>
          </p:cNvSpPr>
          <p:nvPr>
            <p:ph type="dt" sz="half" idx="10"/>
          </p:nvPr>
        </p:nvSpPr>
        <p:spPr/>
        <p:txBody>
          <a:bodyPr/>
          <a:lstStyle/>
          <a:p>
            <a:fld id="{87DE6118-2437-4B30-8E3C-4D2BE6020583}" type="datetimeFigureOut">
              <a:rPr lang="en-US" smtClean="0"/>
              <a:t>10/28/2019</a:t>
            </a:fld>
            <a:endParaRPr lang="en-US" dirty="0"/>
          </a:p>
        </p:txBody>
      </p:sp>
      <p:sp>
        <p:nvSpPr>
          <p:cNvPr id="8" name="Footer Placeholder 7">
            <a:extLst>
              <a:ext uri="{FF2B5EF4-FFF2-40B4-BE49-F238E27FC236}">
                <a16:creationId xmlns:a16="http://schemas.microsoft.com/office/drawing/2014/main" id="{48B7BE18-B408-4E77-AD02-0E877879CE64}"/>
              </a:ext>
            </a:extLst>
          </p:cNvPr>
          <p:cNvSpPr>
            <a:spLocks noGrp="1"/>
          </p:cNvSpPr>
          <p:nvPr>
            <p:ph type="ftr" sz="quarter" idx="11"/>
          </p:nvPr>
        </p:nvSpPr>
        <p:spPr/>
        <p:txBody>
          <a:bodyPr/>
          <a:lstStyle/>
          <a:p>
            <a:r>
              <a:rPr lang="en-US"/>
              <a:t>Swiss Software Engineering: </a:t>
            </a:r>
            <a:r>
              <a:rPr lang="en-US" b="1">
                <a:latin typeface="Calibri"/>
                <a:cs typeface="Calibri"/>
              </a:rPr>
              <a:t>betterask.erni</a:t>
            </a:r>
            <a:endParaRPr lang="en-US" b="1" dirty="0">
              <a:latin typeface="Calibri"/>
              <a:cs typeface="Calibri"/>
            </a:endParaRPr>
          </a:p>
        </p:txBody>
      </p:sp>
      <p:sp>
        <p:nvSpPr>
          <p:cNvPr id="9" name="Slide Number Placeholder 8">
            <a:extLst>
              <a:ext uri="{FF2B5EF4-FFF2-40B4-BE49-F238E27FC236}">
                <a16:creationId xmlns:a16="http://schemas.microsoft.com/office/drawing/2014/main" id="{2371C99F-0744-45A1-A3CD-523F80DEA2E5}"/>
              </a:ext>
            </a:extLst>
          </p:cNvPr>
          <p:cNvSpPr>
            <a:spLocks noGrp="1"/>
          </p:cNvSpPr>
          <p:nvPr>
            <p:ph type="sldNum" sz="quarter" idx="12"/>
          </p:nvPr>
        </p:nvSpPr>
        <p:spPr/>
        <p:txBody>
          <a:bodyPr/>
          <a:lstStyle/>
          <a:p>
            <a:fld id="{9F5F539E-0E69-451B-AC12-57C40F9178F7}" type="slidenum">
              <a:rPr lang="en-US" smtClean="0"/>
              <a:pPr/>
              <a:t>‹#›</a:t>
            </a:fld>
            <a:endParaRPr lang="en-US" dirty="0"/>
          </a:p>
        </p:txBody>
      </p:sp>
    </p:spTree>
    <p:extLst>
      <p:ext uri="{BB962C8B-B14F-4D97-AF65-F5344CB8AC3E}">
        <p14:creationId xmlns:p14="http://schemas.microsoft.com/office/powerpoint/2010/main" val="2763875726"/>
      </p:ext>
    </p:extLst>
  </p:cSld>
  <p:clrMapOvr>
    <a:masterClrMapping/>
  </p:clrMapOvr>
  <p:hf hd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E686FF-B12B-4501-8EA8-37B833C5928A}"/>
              </a:ext>
            </a:extLst>
          </p:cNvPr>
          <p:cNvSpPr>
            <a:spLocks noGrp="1"/>
          </p:cNvSpPr>
          <p:nvPr>
            <p:ph type="title"/>
          </p:nvPr>
        </p:nvSpPr>
        <p:spPr/>
        <p:txBody>
          <a:bodyPr/>
          <a:lstStyle/>
          <a:p>
            <a:r>
              <a:rPr lang="en-US"/>
              <a:t>Click to edit Master title style</a:t>
            </a:r>
            <a:endParaRPr lang="es-ES"/>
          </a:p>
        </p:txBody>
      </p:sp>
      <p:sp>
        <p:nvSpPr>
          <p:cNvPr id="3" name="Date Placeholder 2">
            <a:extLst>
              <a:ext uri="{FF2B5EF4-FFF2-40B4-BE49-F238E27FC236}">
                <a16:creationId xmlns:a16="http://schemas.microsoft.com/office/drawing/2014/main" id="{7157E550-A563-4955-8EDC-BDCC72986538}"/>
              </a:ext>
            </a:extLst>
          </p:cNvPr>
          <p:cNvSpPr>
            <a:spLocks noGrp="1"/>
          </p:cNvSpPr>
          <p:nvPr>
            <p:ph type="dt" sz="half" idx="10"/>
          </p:nvPr>
        </p:nvSpPr>
        <p:spPr/>
        <p:txBody>
          <a:bodyPr/>
          <a:lstStyle/>
          <a:p>
            <a:fld id="{87DE6118-2437-4B30-8E3C-4D2BE6020583}" type="datetimeFigureOut">
              <a:rPr lang="en-US" smtClean="0"/>
              <a:t>10/28/2019</a:t>
            </a:fld>
            <a:endParaRPr lang="en-US" dirty="0"/>
          </a:p>
        </p:txBody>
      </p:sp>
      <p:sp>
        <p:nvSpPr>
          <p:cNvPr id="4" name="Footer Placeholder 3">
            <a:extLst>
              <a:ext uri="{FF2B5EF4-FFF2-40B4-BE49-F238E27FC236}">
                <a16:creationId xmlns:a16="http://schemas.microsoft.com/office/drawing/2014/main" id="{BC287784-0336-46A4-A90A-5E41D60AEF1A}"/>
              </a:ext>
            </a:extLst>
          </p:cNvPr>
          <p:cNvSpPr>
            <a:spLocks noGrp="1"/>
          </p:cNvSpPr>
          <p:nvPr>
            <p:ph type="ftr" sz="quarter" idx="11"/>
          </p:nvPr>
        </p:nvSpPr>
        <p:spPr/>
        <p:txBody>
          <a:bodyPr/>
          <a:lstStyle/>
          <a:p>
            <a:r>
              <a:rPr lang="en-US"/>
              <a:t>Swiss Software Engineering: </a:t>
            </a:r>
            <a:r>
              <a:rPr lang="en-US" b="1">
                <a:latin typeface="Calibri"/>
                <a:cs typeface="Calibri"/>
              </a:rPr>
              <a:t>betterask.erni</a:t>
            </a:r>
            <a:endParaRPr lang="en-US" b="1" dirty="0">
              <a:latin typeface="Calibri"/>
              <a:cs typeface="Calibri"/>
            </a:endParaRPr>
          </a:p>
        </p:txBody>
      </p:sp>
      <p:sp>
        <p:nvSpPr>
          <p:cNvPr id="5" name="Slide Number Placeholder 4">
            <a:extLst>
              <a:ext uri="{FF2B5EF4-FFF2-40B4-BE49-F238E27FC236}">
                <a16:creationId xmlns:a16="http://schemas.microsoft.com/office/drawing/2014/main" id="{D81A6971-E234-4D83-8141-A1B78EC37D03}"/>
              </a:ext>
            </a:extLst>
          </p:cNvPr>
          <p:cNvSpPr>
            <a:spLocks noGrp="1"/>
          </p:cNvSpPr>
          <p:nvPr>
            <p:ph type="sldNum" sz="quarter" idx="12"/>
          </p:nvPr>
        </p:nvSpPr>
        <p:spPr/>
        <p:txBody>
          <a:bodyPr/>
          <a:lstStyle/>
          <a:p>
            <a:fld id="{9F5F539E-0E69-451B-AC12-57C40F9178F7}" type="slidenum">
              <a:rPr lang="en-US" smtClean="0"/>
              <a:pPr/>
              <a:t>‹#›</a:t>
            </a:fld>
            <a:endParaRPr lang="en-US" dirty="0"/>
          </a:p>
        </p:txBody>
      </p:sp>
    </p:spTree>
    <p:extLst>
      <p:ext uri="{BB962C8B-B14F-4D97-AF65-F5344CB8AC3E}">
        <p14:creationId xmlns:p14="http://schemas.microsoft.com/office/powerpoint/2010/main" val="3476213445"/>
      </p:ext>
    </p:extLst>
  </p:cSld>
  <p:clrMapOvr>
    <a:masterClrMapping/>
  </p:clrMapOvr>
  <p:hf hd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5E81874-6AA5-448E-B04F-91A65F47BD6F}"/>
              </a:ext>
            </a:extLst>
          </p:cNvPr>
          <p:cNvSpPr>
            <a:spLocks noGrp="1"/>
          </p:cNvSpPr>
          <p:nvPr>
            <p:ph type="dt" sz="half" idx="10"/>
          </p:nvPr>
        </p:nvSpPr>
        <p:spPr/>
        <p:txBody>
          <a:bodyPr/>
          <a:lstStyle/>
          <a:p>
            <a:fld id="{87DE6118-2437-4B30-8E3C-4D2BE6020583}" type="datetimeFigureOut">
              <a:rPr lang="en-US" smtClean="0"/>
              <a:t>10/28/2019</a:t>
            </a:fld>
            <a:endParaRPr lang="en-US" dirty="0"/>
          </a:p>
        </p:txBody>
      </p:sp>
      <p:sp>
        <p:nvSpPr>
          <p:cNvPr id="3" name="Footer Placeholder 2">
            <a:extLst>
              <a:ext uri="{FF2B5EF4-FFF2-40B4-BE49-F238E27FC236}">
                <a16:creationId xmlns:a16="http://schemas.microsoft.com/office/drawing/2014/main" id="{E6AB3956-96CC-4525-807C-33FBB17FFF28}"/>
              </a:ext>
            </a:extLst>
          </p:cNvPr>
          <p:cNvSpPr>
            <a:spLocks noGrp="1"/>
          </p:cNvSpPr>
          <p:nvPr>
            <p:ph type="ftr" sz="quarter" idx="11"/>
          </p:nvPr>
        </p:nvSpPr>
        <p:spPr/>
        <p:txBody>
          <a:bodyPr/>
          <a:lstStyle/>
          <a:p>
            <a:r>
              <a:rPr lang="en-US"/>
              <a:t>Swiss Software Engineering: </a:t>
            </a:r>
            <a:r>
              <a:rPr lang="en-US" b="1">
                <a:latin typeface="Calibri"/>
                <a:cs typeface="Calibri"/>
              </a:rPr>
              <a:t>betterask.erni</a:t>
            </a:r>
            <a:endParaRPr lang="en-US" b="1" dirty="0">
              <a:latin typeface="Calibri"/>
              <a:cs typeface="Calibri"/>
            </a:endParaRPr>
          </a:p>
        </p:txBody>
      </p:sp>
      <p:sp>
        <p:nvSpPr>
          <p:cNvPr id="4" name="Slide Number Placeholder 3">
            <a:extLst>
              <a:ext uri="{FF2B5EF4-FFF2-40B4-BE49-F238E27FC236}">
                <a16:creationId xmlns:a16="http://schemas.microsoft.com/office/drawing/2014/main" id="{7991BD23-EAFD-4D5C-BC21-58B0AB0FC71D}"/>
              </a:ext>
            </a:extLst>
          </p:cNvPr>
          <p:cNvSpPr>
            <a:spLocks noGrp="1"/>
          </p:cNvSpPr>
          <p:nvPr>
            <p:ph type="sldNum" sz="quarter" idx="12"/>
          </p:nvPr>
        </p:nvSpPr>
        <p:spPr/>
        <p:txBody>
          <a:bodyPr/>
          <a:lstStyle/>
          <a:p>
            <a:fld id="{9F5F539E-0E69-451B-AC12-57C40F9178F7}" type="slidenum">
              <a:rPr lang="en-US" smtClean="0"/>
              <a:pPr/>
              <a:t>‹#›</a:t>
            </a:fld>
            <a:endParaRPr lang="en-US" dirty="0"/>
          </a:p>
        </p:txBody>
      </p:sp>
    </p:spTree>
    <p:extLst>
      <p:ext uri="{BB962C8B-B14F-4D97-AF65-F5344CB8AC3E}">
        <p14:creationId xmlns:p14="http://schemas.microsoft.com/office/powerpoint/2010/main" val="461323897"/>
      </p:ext>
    </p:extLst>
  </p:cSld>
  <p:clrMapOvr>
    <a:masterClrMapping/>
  </p:clrMapOvr>
  <p:hf hd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B6D9FD-FCD6-40B7-85A4-0B813EECD508}"/>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s-ES"/>
          </a:p>
        </p:txBody>
      </p:sp>
      <p:sp>
        <p:nvSpPr>
          <p:cNvPr id="3" name="Content Placeholder 2">
            <a:extLst>
              <a:ext uri="{FF2B5EF4-FFF2-40B4-BE49-F238E27FC236}">
                <a16:creationId xmlns:a16="http://schemas.microsoft.com/office/drawing/2014/main" id="{C5A74A5D-DB92-4C22-B5EA-4FC782EAE0E2}"/>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4" name="Text Placeholder 3">
            <a:extLst>
              <a:ext uri="{FF2B5EF4-FFF2-40B4-BE49-F238E27FC236}">
                <a16:creationId xmlns:a16="http://schemas.microsoft.com/office/drawing/2014/main" id="{2412ABAD-33E9-4197-BDC8-B3D37EE0CCEB}"/>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a:extLst>
              <a:ext uri="{FF2B5EF4-FFF2-40B4-BE49-F238E27FC236}">
                <a16:creationId xmlns:a16="http://schemas.microsoft.com/office/drawing/2014/main" id="{B114AA00-6F7C-4212-882D-921477934BD5}"/>
              </a:ext>
            </a:extLst>
          </p:cNvPr>
          <p:cNvSpPr>
            <a:spLocks noGrp="1"/>
          </p:cNvSpPr>
          <p:nvPr>
            <p:ph type="dt" sz="half" idx="10"/>
          </p:nvPr>
        </p:nvSpPr>
        <p:spPr/>
        <p:txBody>
          <a:bodyPr/>
          <a:lstStyle/>
          <a:p>
            <a:fld id="{87DE6118-2437-4B30-8E3C-4D2BE6020583}" type="datetimeFigureOut">
              <a:rPr lang="en-US" smtClean="0"/>
              <a:pPr/>
              <a:t>10/28/2019</a:t>
            </a:fld>
            <a:endParaRPr lang="en-US" dirty="0"/>
          </a:p>
        </p:txBody>
      </p:sp>
      <p:sp>
        <p:nvSpPr>
          <p:cNvPr id="6" name="Footer Placeholder 5">
            <a:extLst>
              <a:ext uri="{FF2B5EF4-FFF2-40B4-BE49-F238E27FC236}">
                <a16:creationId xmlns:a16="http://schemas.microsoft.com/office/drawing/2014/main" id="{572E16EF-9D07-4957-BA01-B1926CBC5D49}"/>
              </a:ext>
            </a:extLst>
          </p:cNvPr>
          <p:cNvSpPr>
            <a:spLocks noGrp="1"/>
          </p:cNvSpPr>
          <p:nvPr>
            <p:ph type="ftr" sz="quarter" idx="11"/>
          </p:nvPr>
        </p:nvSpPr>
        <p:spPr/>
        <p:txBody>
          <a:bodyPr/>
          <a:lstStyle/>
          <a:p>
            <a:r>
              <a:rPr lang="en-US"/>
              <a:t>Swiss Software Engineering: </a:t>
            </a:r>
            <a:r>
              <a:rPr lang="en-US" b="1">
                <a:latin typeface="Calibri"/>
                <a:cs typeface="Calibri"/>
              </a:rPr>
              <a:t>betterask.erni</a:t>
            </a:r>
            <a:endParaRPr lang="en-US" b="1" dirty="0">
              <a:latin typeface="Calibri"/>
              <a:cs typeface="Calibri"/>
            </a:endParaRPr>
          </a:p>
        </p:txBody>
      </p:sp>
      <p:sp>
        <p:nvSpPr>
          <p:cNvPr id="7" name="Slide Number Placeholder 6">
            <a:extLst>
              <a:ext uri="{FF2B5EF4-FFF2-40B4-BE49-F238E27FC236}">
                <a16:creationId xmlns:a16="http://schemas.microsoft.com/office/drawing/2014/main" id="{76C0AB0A-8BA1-405E-89B4-92B5880D1ADF}"/>
              </a:ext>
            </a:extLst>
          </p:cNvPr>
          <p:cNvSpPr>
            <a:spLocks noGrp="1"/>
          </p:cNvSpPr>
          <p:nvPr>
            <p:ph type="sldNum" sz="quarter" idx="12"/>
          </p:nvPr>
        </p:nvSpPr>
        <p:spPr/>
        <p:txBody>
          <a:bodyPr/>
          <a:lstStyle/>
          <a:p>
            <a:fld id="{9F5F539E-0E69-451B-AC12-57C40F9178F7}" type="slidenum">
              <a:rPr lang="en-US" smtClean="0"/>
              <a:pPr/>
              <a:t>‹#›</a:t>
            </a:fld>
            <a:endParaRPr lang="en-US" dirty="0"/>
          </a:p>
        </p:txBody>
      </p:sp>
    </p:spTree>
    <p:extLst>
      <p:ext uri="{BB962C8B-B14F-4D97-AF65-F5344CB8AC3E}">
        <p14:creationId xmlns:p14="http://schemas.microsoft.com/office/powerpoint/2010/main" val="3348198608"/>
      </p:ext>
    </p:extLst>
  </p:cSld>
  <p:clrMapOvr>
    <a:masterClrMapping/>
  </p:clrMapOvr>
  <p:hf hd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EC7DB0-E2C3-45A4-8D14-3B762CDE0C74}"/>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s-ES"/>
          </a:p>
        </p:txBody>
      </p:sp>
      <p:sp>
        <p:nvSpPr>
          <p:cNvPr id="3" name="Picture Placeholder 2">
            <a:extLst>
              <a:ext uri="{FF2B5EF4-FFF2-40B4-BE49-F238E27FC236}">
                <a16:creationId xmlns:a16="http://schemas.microsoft.com/office/drawing/2014/main" id="{21299B96-5CEA-49B2-BC46-3C991C226CF9}"/>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s-ES"/>
          </a:p>
        </p:txBody>
      </p:sp>
      <p:sp>
        <p:nvSpPr>
          <p:cNvPr id="4" name="Text Placeholder 3">
            <a:extLst>
              <a:ext uri="{FF2B5EF4-FFF2-40B4-BE49-F238E27FC236}">
                <a16:creationId xmlns:a16="http://schemas.microsoft.com/office/drawing/2014/main" id="{0B353C10-4C42-447B-BB52-7F3AEEF15F87}"/>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a:extLst>
              <a:ext uri="{FF2B5EF4-FFF2-40B4-BE49-F238E27FC236}">
                <a16:creationId xmlns:a16="http://schemas.microsoft.com/office/drawing/2014/main" id="{99FEF379-D116-4029-9C8D-6433C7DE06BA}"/>
              </a:ext>
            </a:extLst>
          </p:cNvPr>
          <p:cNvSpPr>
            <a:spLocks noGrp="1"/>
          </p:cNvSpPr>
          <p:nvPr>
            <p:ph type="dt" sz="half" idx="10"/>
          </p:nvPr>
        </p:nvSpPr>
        <p:spPr/>
        <p:txBody>
          <a:bodyPr/>
          <a:lstStyle/>
          <a:p>
            <a:fld id="{87DE6118-2437-4B30-8E3C-4D2BE6020583}" type="datetimeFigureOut">
              <a:rPr lang="en-US" smtClean="0"/>
              <a:pPr/>
              <a:t>10/28/2019</a:t>
            </a:fld>
            <a:endParaRPr lang="en-US" dirty="0"/>
          </a:p>
        </p:txBody>
      </p:sp>
      <p:sp>
        <p:nvSpPr>
          <p:cNvPr id="6" name="Footer Placeholder 5">
            <a:extLst>
              <a:ext uri="{FF2B5EF4-FFF2-40B4-BE49-F238E27FC236}">
                <a16:creationId xmlns:a16="http://schemas.microsoft.com/office/drawing/2014/main" id="{09F45065-5DC6-49A5-BC77-0E480466578A}"/>
              </a:ext>
            </a:extLst>
          </p:cNvPr>
          <p:cNvSpPr>
            <a:spLocks noGrp="1"/>
          </p:cNvSpPr>
          <p:nvPr>
            <p:ph type="ftr" sz="quarter" idx="11"/>
          </p:nvPr>
        </p:nvSpPr>
        <p:spPr/>
        <p:txBody>
          <a:bodyPr/>
          <a:lstStyle/>
          <a:p>
            <a:r>
              <a:rPr lang="en-US"/>
              <a:t>Swiss Software Engineering: </a:t>
            </a:r>
            <a:r>
              <a:rPr lang="en-US" b="1">
                <a:latin typeface="Calibri"/>
                <a:cs typeface="Calibri"/>
              </a:rPr>
              <a:t>betterask.erni</a:t>
            </a:r>
            <a:endParaRPr lang="en-US" b="1" dirty="0">
              <a:latin typeface="Calibri"/>
              <a:cs typeface="Calibri"/>
            </a:endParaRPr>
          </a:p>
        </p:txBody>
      </p:sp>
      <p:sp>
        <p:nvSpPr>
          <p:cNvPr id="7" name="Slide Number Placeholder 6">
            <a:extLst>
              <a:ext uri="{FF2B5EF4-FFF2-40B4-BE49-F238E27FC236}">
                <a16:creationId xmlns:a16="http://schemas.microsoft.com/office/drawing/2014/main" id="{693E9E7F-DCB5-4E4C-8D34-48B5B74CF352}"/>
              </a:ext>
            </a:extLst>
          </p:cNvPr>
          <p:cNvSpPr>
            <a:spLocks noGrp="1"/>
          </p:cNvSpPr>
          <p:nvPr>
            <p:ph type="sldNum" sz="quarter" idx="12"/>
          </p:nvPr>
        </p:nvSpPr>
        <p:spPr/>
        <p:txBody>
          <a:bodyPr/>
          <a:lstStyle/>
          <a:p>
            <a:fld id="{9F5F539E-0E69-451B-AC12-57C40F9178F7}" type="slidenum">
              <a:rPr lang="en-US" smtClean="0"/>
              <a:pPr/>
              <a:t>‹#›</a:t>
            </a:fld>
            <a:endParaRPr lang="en-US" dirty="0"/>
          </a:p>
        </p:txBody>
      </p:sp>
    </p:spTree>
    <p:extLst>
      <p:ext uri="{BB962C8B-B14F-4D97-AF65-F5344CB8AC3E}">
        <p14:creationId xmlns:p14="http://schemas.microsoft.com/office/powerpoint/2010/main" val="4272791765"/>
      </p:ext>
    </p:extLst>
  </p:cSld>
  <p:clrMapOvr>
    <a:masterClrMapping/>
  </p:clrMapOvr>
  <p:hf hd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5C727FC-2C29-45A7-A7AF-83A72C1EC8E1}"/>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endParaRPr lang="es-ES"/>
          </a:p>
        </p:txBody>
      </p:sp>
      <p:sp>
        <p:nvSpPr>
          <p:cNvPr id="3" name="Text Placeholder 2">
            <a:extLst>
              <a:ext uri="{FF2B5EF4-FFF2-40B4-BE49-F238E27FC236}">
                <a16:creationId xmlns:a16="http://schemas.microsoft.com/office/drawing/2014/main" id="{55452F1C-673F-4BD9-AC21-A9389BA97517}"/>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4" name="Date Placeholder 3">
            <a:extLst>
              <a:ext uri="{FF2B5EF4-FFF2-40B4-BE49-F238E27FC236}">
                <a16:creationId xmlns:a16="http://schemas.microsoft.com/office/drawing/2014/main" id="{5976FC8C-BA9C-4078-B46F-119364A7B601}"/>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87DE6118-2437-4B30-8E3C-4D2BE6020583}" type="datetimeFigureOut">
              <a:rPr lang="en-US" smtClean="0"/>
              <a:pPr/>
              <a:t>10/28/2019</a:t>
            </a:fld>
            <a:endParaRPr lang="en-US" dirty="0"/>
          </a:p>
        </p:txBody>
      </p:sp>
      <p:sp>
        <p:nvSpPr>
          <p:cNvPr id="5" name="Footer Placeholder 4">
            <a:extLst>
              <a:ext uri="{FF2B5EF4-FFF2-40B4-BE49-F238E27FC236}">
                <a16:creationId xmlns:a16="http://schemas.microsoft.com/office/drawing/2014/main" id="{FABFB1A2-6208-4664-A400-5AA2773198A1}"/>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a:t>Swiss Software Engineering: </a:t>
            </a:r>
            <a:r>
              <a:rPr lang="en-US" b="1">
                <a:latin typeface="Calibri"/>
                <a:cs typeface="Calibri"/>
              </a:rPr>
              <a:t>betterask.erni</a:t>
            </a:r>
            <a:endParaRPr lang="en-US" b="1" dirty="0">
              <a:latin typeface="Calibri"/>
              <a:cs typeface="Calibri"/>
            </a:endParaRPr>
          </a:p>
        </p:txBody>
      </p:sp>
      <p:sp>
        <p:nvSpPr>
          <p:cNvPr id="6" name="Slide Number Placeholder 5">
            <a:extLst>
              <a:ext uri="{FF2B5EF4-FFF2-40B4-BE49-F238E27FC236}">
                <a16:creationId xmlns:a16="http://schemas.microsoft.com/office/drawing/2014/main" id="{716A804C-96E2-46A8-BF85-7ED8E22DEB8F}"/>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9F5F539E-0E69-451B-AC12-57C40F9178F7}" type="slidenum">
              <a:rPr lang="en-US" smtClean="0"/>
              <a:pPr/>
              <a:t>‹#›</a:t>
            </a:fld>
            <a:endParaRPr lang="en-US" dirty="0"/>
          </a:p>
        </p:txBody>
      </p:sp>
      <p:cxnSp>
        <p:nvCxnSpPr>
          <p:cNvPr id="7" name="Gerade Verbindung 5">
            <a:extLst>
              <a:ext uri="{FF2B5EF4-FFF2-40B4-BE49-F238E27FC236}">
                <a16:creationId xmlns:a16="http://schemas.microsoft.com/office/drawing/2014/main" id="{C3807914-E42D-447F-8BD3-133C9B36B2AA}"/>
              </a:ext>
            </a:extLst>
          </p:cNvPr>
          <p:cNvCxnSpPr/>
          <p:nvPr userDrawn="1"/>
        </p:nvCxnSpPr>
        <p:spPr>
          <a:xfrm>
            <a:off x="4752000" y="-252000"/>
            <a:ext cx="0" cy="180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8" name="Gerade Verbindung 6">
            <a:extLst>
              <a:ext uri="{FF2B5EF4-FFF2-40B4-BE49-F238E27FC236}">
                <a16:creationId xmlns:a16="http://schemas.microsoft.com/office/drawing/2014/main" id="{CC919766-FA15-492A-BB41-2DEB1684B659}"/>
              </a:ext>
            </a:extLst>
          </p:cNvPr>
          <p:cNvCxnSpPr/>
          <p:nvPr userDrawn="1"/>
        </p:nvCxnSpPr>
        <p:spPr>
          <a:xfrm>
            <a:off x="4378235" y="-252000"/>
            <a:ext cx="0" cy="180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9" name="Gerade Verbindung 7">
            <a:extLst>
              <a:ext uri="{FF2B5EF4-FFF2-40B4-BE49-F238E27FC236}">
                <a16:creationId xmlns:a16="http://schemas.microsoft.com/office/drawing/2014/main" id="{B82D26F5-9297-478C-967B-9A01DE11209A}"/>
              </a:ext>
            </a:extLst>
          </p:cNvPr>
          <p:cNvCxnSpPr/>
          <p:nvPr userDrawn="1"/>
        </p:nvCxnSpPr>
        <p:spPr>
          <a:xfrm>
            <a:off x="252000" y="-288000"/>
            <a:ext cx="0" cy="180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0" name="Gerade Verbindung 8">
            <a:extLst>
              <a:ext uri="{FF2B5EF4-FFF2-40B4-BE49-F238E27FC236}">
                <a16:creationId xmlns:a16="http://schemas.microsoft.com/office/drawing/2014/main" id="{C67221CB-0E69-4670-8DCA-CB5E3DA6E453}"/>
              </a:ext>
            </a:extLst>
          </p:cNvPr>
          <p:cNvCxnSpPr/>
          <p:nvPr userDrawn="1"/>
        </p:nvCxnSpPr>
        <p:spPr>
          <a:xfrm>
            <a:off x="8784000" y="-252000"/>
            <a:ext cx="0" cy="180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1" name="Gerade Verbindung 9">
            <a:extLst>
              <a:ext uri="{FF2B5EF4-FFF2-40B4-BE49-F238E27FC236}">
                <a16:creationId xmlns:a16="http://schemas.microsoft.com/office/drawing/2014/main" id="{6A2C9641-5C28-4B22-B908-5BAF1DA9E7D2}"/>
              </a:ext>
            </a:extLst>
          </p:cNvPr>
          <p:cNvCxnSpPr/>
          <p:nvPr userDrawn="1"/>
        </p:nvCxnSpPr>
        <p:spPr>
          <a:xfrm>
            <a:off x="4757027" y="5220000"/>
            <a:ext cx="0" cy="180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2" name="Gerade Verbindung 10">
            <a:extLst>
              <a:ext uri="{FF2B5EF4-FFF2-40B4-BE49-F238E27FC236}">
                <a16:creationId xmlns:a16="http://schemas.microsoft.com/office/drawing/2014/main" id="{D01B7DFD-4F64-4B20-8325-81D2ED57B7A6}"/>
              </a:ext>
            </a:extLst>
          </p:cNvPr>
          <p:cNvCxnSpPr/>
          <p:nvPr userDrawn="1"/>
        </p:nvCxnSpPr>
        <p:spPr>
          <a:xfrm>
            <a:off x="4381484" y="5220000"/>
            <a:ext cx="0" cy="180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3" name="Gerade Verbindung 11">
            <a:extLst>
              <a:ext uri="{FF2B5EF4-FFF2-40B4-BE49-F238E27FC236}">
                <a16:creationId xmlns:a16="http://schemas.microsoft.com/office/drawing/2014/main" id="{4D7D7774-7FCE-4F22-BD14-671A0FD33A79}"/>
              </a:ext>
            </a:extLst>
          </p:cNvPr>
          <p:cNvCxnSpPr/>
          <p:nvPr userDrawn="1"/>
        </p:nvCxnSpPr>
        <p:spPr>
          <a:xfrm>
            <a:off x="252000" y="5220000"/>
            <a:ext cx="0" cy="180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4" name="Gerade Verbindung 12">
            <a:extLst>
              <a:ext uri="{FF2B5EF4-FFF2-40B4-BE49-F238E27FC236}">
                <a16:creationId xmlns:a16="http://schemas.microsoft.com/office/drawing/2014/main" id="{FFDEC1EF-DCBC-42EB-81BF-1694AB9822E8}"/>
              </a:ext>
            </a:extLst>
          </p:cNvPr>
          <p:cNvCxnSpPr/>
          <p:nvPr userDrawn="1"/>
        </p:nvCxnSpPr>
        <p:spPr>
          <a:xfrm>
            <a:off x="8784000" y="5220000"/>
            <a:ext cx="0" cy="180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5" name="Gerade Verbindung 22">
            <a:extLst>
              <a:ext uri="{FF2B5EF4-FFF2-40B4-BE49-F238E27FC236}">
                <a16:creationId xmlns:a16="http://schemas.microsoft.com/office/drawing/2014/main" id="{97BFB088-9919-4F7C-B3D5-A6F38FDBBD64}"/>
              </a:ext>
            </a:extLst>
          </p:cNvPr>
          <p:cNvCxnSpPr/>
          <p:nvPr userDrawn="1"/>
        </p:nvCxnSpPr>
        <p:spPr>
          <a:xfrm>
            <a:off x="-288000" y="720000"/>
            <a:ext cx="180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6" name="Gerade Verbindung 23">
            <a:extLst>
              <a:ext uri="{FF2B5EF4-FFF2-40B4-BE49-F238E27FC236}">
                <a16:creationId xmlns:a16="http://schemas.microsoft.com/office/drawing/2014/main" id="{AD9D4C8B-49FF-4223-ADA0-2BFCB94E05B9}"/>
              </a:ext>
            </a:extLst>
          </p:cNvPr>
          <p:cNvCxnSpPr/>
          <p:nvPr userDrawn="1"/>
        </p:nvCxnSpPr>
        <p:spPr>
          <a:xfrm>
            <a:off x="-288000" y="1008000"/>
            <a:ext cx="180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7" name="Gerade Verbindung 24">
            <a:extLst>
              <a:ext uri="{FF2B5EF4-FFF2-40B4-BE49-F238E27FC236}">
                <a16:creationId xmlns:a16="http://schemas.microsoft.com/office/drawing/2014/main" id="{98EEC9D9-4977-4CA7-B1C2-11FA73B81C49}"/>
              </a:ext>
            </a:extLst>
          </p:cNvPr>
          <p:cNvCxnSpPr/>
          <p:nvPr userDrawn="1"/>
        </p:nvCxnSpPr>
        <p:spPr>
          <a:xfrm>
            <a:off x="-288000" y="1476000"/>
            <a:ext cx="180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8" name="Gerade Verbindung 25">
            <a:extLst>
              <a:ext uri="{FF2B5EF4-FFF2-40B4-BE49-F238E27FC236}">
                <a16:creationId xmlns:a16="http://schemas.microsoft.com/office/drawing/2014/main" id="{50CF2F05-F753-40FA-8388-9F349169E80B}"/>
              </a:ext>
            </a:extLst>
          </p:cNvPr>
          <p:cNvCxnSpPr/>
          <p:nvPr userDrawn="1"/>
        </p:nvCxnSpPr>
        <p:spPr>
          <a:xfrm>
            <a:off x="-288000" y="5004000"/>
            <a:ext cx="180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9" name="Gerade Verbindung 26">
            <a:extLst>
              <a:ext uri="{FF2B5EF4-FFF2-40B4-BE49-F238E27FC236}">
                <a16:creationId xmlns:a16="http://schemas.microsoft.com/office/drawing/2014/main" id="{8F8CD3A5-B43B-408F-913F-076B6F5A425A}"/>
              </a:ext>
            </a:extLst>
          </p:cNvPr>
          <p:cNvCxnSpPr/>
          <p:nvPr userDrawn="1"/>
        </p:nvCxnSpPr>
        <p:spPr>
          <a:xfrm>
            <a:off x="9303810" y="720000"/>
            <a:ext cx="180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0" name="Gerade Verbindung 27">
            <a:extLst>
              <a:ext uri="{FF2B5EF4-FFF2-40B4-BE49-F238E27FC236}">
                <a16:creationId xmlns:a16="http://schemas.microsoft.com/office/drawing/2014/main" id="{1249231B-D02F-46E2-B75B-82F7CC6AFDBF}"/>
              </a:ext>
            </a:extLst>
          </p:cNvPr>
          <p:cNvCxnSpPr/>
          <p:nvPr userDrawn="1"/>
        </p:nvCxnSpPr>
        <p:spPr>
          <a:xfrm>
            <a:off x="9303810" y="1008000"/>
            <a:ext cx="180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Gerade Verbindung 28">
            <a:extLst>
              <a:ext uri="{FF2B5EF4-FFF2-40B4-BE49-F238E27FC236}">
                <a16:creationId xmlns:a16="http://schemas.microsoft.com/office/drawing/2014/main" id="{D2154C25-3EB6-47CD-9C2F-3C889BCC34B4}"/>
              </a:ext>
            </a:extLst>
          </p:cNvPr>
          <p:cNvCxnSpPr/>
          <p:nvPr userDrawn="1"/>
        </p:nvCxnSpPr>
        <p:spPr>
          <a:xfrm>
            <a:off x="9305545" y="1476000"/>
            <a:ext cx="180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2" name="Gerade Verbindung 29">
            <a:extLst>
              <a:ext uri="{FF2B5EF4-FFF2-40B4-BE49-F238E27FC236}">
                <a16:creationId xmlns:a16="http://schemas.microsoft.com/office/drawing/2014/main" id="{D30A6658-6673-4CB2-A59D-8DC8AB73D0F7}"/>
              </a:ext>
            </a:extLst>
          </p:cNvPr>
          <p:cNvCxnSpPr/>
          <p:nvPr userDrawn="1"/>
        </p:nvCxnSpPr>
        <p:spPr>
          <a:xfrm>
            <a:off x="9322868" y="5004000"/>
            <a:ext cx="180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3" name="Gerade Verbindung 19">
            <a:extLst>
              <a:ext uri="{FF2B5EF4-FFF2-40B4-BE49-F238E27FC236}">
                <a16:creationId xmlns:a16="http://schemas.microsoft.com/office/drawing/2014/main" id="{11E754E8-91EB-4201-BDBF-9F79CAA20DD9}"/>
              </a:ext>
            </a:extLst>
          </p:cNvPr>
          <p:cNvCxnSpPr/>
          <p:nvPr userDrawn="1"/>
        </p:nvCxnSpPr>
        <p:spPr>
          <a:xfrm>
            <a:off x="-288000" y="4778322"/>
            <a:ext cx="180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4" name="Gerade Verbindung 20">
            <a:extLst>
              <a:ext uri="{FF2B5EF4-FFF2-40B4-BE49-F238E27FC236}">
                <a16:creationId xmlns:a16="http://schemas.microsoft.com/office/drawing/2014/main" id="{29488902-F827-45F0-BDED-8A0F86104192}"/>
              </a:ext>
            </a:extLst>
          </p:cNvPr>
          <p:cNvCxnSpPr/>
          <p:nvPr userDrawn="1"/>
        </p:nvCxnSpPr>
        <p:spPr>
          <a:xfrm>
            <a:off x="9326842" y="4776049"/>
            <a:ext cx="180000" cy="0"/>
          </a:xfrm>
          <a:prstGeom prst="line">
            <a:avLst/>
          </a:prstGeom>
        </p:spPr>
        <p:style>
          <a:lnRef idx="2">
            <a:schemeClr val="accent1"/>
          </a:lnRef>
          <a:fillRef idx="0">
            <a:schemeClr val="accent1"/>
          </a:fillRef>
          <a:effectRef idx="1">
            <a:schemeClr val="accent1"/>
          </a:effectRef>
          <a:fontRef idx="minor">
            <a:schemeClr val="tx1"/>
          </a:fontRef>
        </p:style>
      </p:cxnSp>
      <p:sp>
        <p:nvSpPr>
          <p:cNvPr id="25" name="Textfeld 1">
            <a:extLst>
              <a:ext uri="{FF2B5EF4-FFF2-40B4-BE49-F238E27FC236}">
                <a16:creationId xmlns:a16="http://schemas.microsoft.com/office/drawing/2014/main" id="{6BA0726B-9ACA-4CA7-BB1A-82D28FC2CC09}"/>
              </a:ext>
            </a:extLst>
          </p:cNvPr>
          <p:cNvSpPr txBox="1"/>
          <p:nvPr userDrawn="1"/>
        </p:nvSpPr>
        <p:spPr>
          <a:xfrm>
            <a:off x="-501484" y="1316660"/>
            <a:ext cx="287258" cy="200055"/>
          </a:xfrm>
          <a:prstGeom prst="rect">
            <a:avLst/>
          </a:prstGeom>
          <a:noFill/>
        </p:spPr>
        <p:txBody>
          <a:bodyPr wrap="none" rtlCol="0">
            <a:spAutoFit/>
          </a:bodyPr>
          <a:lstStyle/>
          <a:p>
            <a:r>
              <a:rPr lang="de-DE" sz="700" dirty="0">
                <a:solidFill>
                  <a:schemeClr val="accent1"/>
                </a:solidFill>
              </a:rPr>
              <a:t>41 </a:t>
            </a:r>
          </a:p>
        </p:txBody>
      </p:sp>
      <p:sp>
        <p:nvSpPr>
          <p:cNvPr id="26" name="Textfeld 30">
            <a:extLst>
              <a:ext uri="{FF2B5EF4-FFF2-40B4-BE49-F238E27FC236}">
                <a16:creationId xmlns:a16="http://schemas.microsoft.com/office/drawing/2014/main" id="{DE9F55EB-F06F-46D1-9D5E-592F9F1B4D7E}"/>
              </a:ext>
            </a:extLst>
          </p:cNvPr>
          <p:cNvSpPr txBox="1"/>
          <p:nvPr userDrawn="1"/>
        </p:nvSpPr>
        <p:spPr>
          <a:xfrm>
            <a:off x="-492364" y="885321"/>
            <a:ext cx="287258" cy="200055"/>
          </a:xfrm>
          <a:prstGeom prst="rect">
            <a:avLst/>
          </a:prstGeom>
          <a:noFill/>
        </p:spPr>
        <p:txBody>
          <a:bodyPr wrap="none" rtlCol="0">
            <a:spAutoFit/>
          </a:bodyPr>
          <a:lstStyle/>
          <a:p>
            <a:r>
              <a:rPr lang="de-DE" sz="700" dirty="0">
                <a:solidFill>
                  <a:schemeClr val="accent1"/>
                </a:solidFill>
              </a:rPr>
              <a:t>28 </a:t>
            </a:r>
          </a:p>
        </p:txBody>
      </p:sp>
      <p:sp>
        <p:nvSpPr>
          <p:cNvPr id="27" name="Textfeld 31">
            <a:extLst>
              <a:ext uri="{FF2B5EF4-FFF2-40B4-BE49-F238E27FC236}">
                <a16:creationId xmlns:a16="http://schemas.microsoft.com/office/drawing/2014/main" id="{2778173F-53E3-412A-B2F9-9BA3C163437D}"/>
              </a:ext>
            </a:extLst>
          </p:cNvPr>
          <p:cNvSpPr txBox="1"/>
          <p:nvPr userDrawn="1"/>
        </p:nvSpPr>
        <p:spPr>
          <a:xfrm>
            <a:off x="-489758" y="588295"/>
            <a:ext cx="287258" cy="200055"/>
          </a:xfrm>
          <a:prstGeom prst="rect">
            <a:avLst/>
          </a:prstGeom>
          <a:noFill/>
        </p:spPr>
        <p:txBody>
          <a:bodyPr wrap="none" rtlCol="0">
            <a:spAutoFit/>
          </a:bodyPr>
          <a:lstStyle/>
          <a:p>
            <a:r>
              <a:rPr lang="de-DE" sz="700" dirty="0">
                <a:solidFill>
                  <a:schemeClr val="accent1"/>
                </a:solidFill>
              </a:rPr>
              <a:t>20 </a:t>
            </a:r>
          </a:p>
        </p:txBody>
      </p:sp>
      <p:sp>
        <p:nvSpPr>
          <p:cNvPr id="28" name="Textfeld 32">
            <a:extLst>
              <a:ext uri="{FF2B5EF4-FFF2-40B4-BE49-F238E27FC236}">
                <a16:creationId xmlns:a16="http://schemas.microsoft.com/office/drawing/2014/main" id="{21513E52-7624-4841-B915-E8BA88C32EFC}"/>
              </a:ext>
            </a:extLst>
          </p:cNvPr>
          <p:cNvSpPr txBox="1"/>
          <p:nvPr userDrawn="1"/>
        </p:nvSpPr>
        <p:spPr>
          <a:xfrm>
            <a:off x="78157" y="-431613"/>
            <a:ext cx="235962" cy="200055"/>
          </a:xfrm>
          <a:prstGeom prst="rect">
            <a:avLst/>
          </a:prstGeom>
          <a:noFill/>
        </p:spPr>
        <p:txBody>
          <a:bodyPr wrap="none" rtlCol="0">
            <a:spAutoFit/>
          </a:bodyPr>
          <a:lstStyle/>
          <a:p>
            <a:r>
              <a:rPr lang="de-DE" sz="700" dirty="0">
                <a:solidFill>
                  <a:schemeClr val="accent1"/>
                </a:solidFill>
              </a:rPr>
              <a:t>7</a:t>
            </a:r>
          </a:p>
        </p:txBody>
      </p:sp>
      <p:sp>
        <p:nvSpPr>
          <p:cNvPr id="29" name="Textfeld 33">
            <a:extLst>
              <a:ext uri="{FF2B5EF4-FFF2-40B4-BE49-F238E27FC236}">
                <a16:creationId xmlns:a16="http://schemas.microsoft.com/office/drawing/2014/main" id="{4D193298-6288-4520-B1CC-F82AC1953DAE}"/>
              </a:ext>
            </a:extLst>
          </p:cNvPr>
          <p:cNvSpPr txBox="1"/>
          <p:nvPr userDrawn="1"/>
        </p:nvSpPr>
        <p:spPr>
          <a:xfrm>
            <a:off x="8560702" y="-422495"/>
            <a:ext cx="325730" cy="200055"/>
          </a:xfrm>
          <a:prstGeom prst="rect">
            <a:avLst/>
          </a:prstGeom>
          <a:noFill/>
        </p:spPr>
        <p:txBody>
          <a:bodyPr wrap="none" rtlCol="0">
            <a:spAutoFit/>
          </a:bodyPr>
          <a:lstStyle/>
          <a:p>
            <a:r>
              <a:rPr lang="de-DE" sz="700" dirty="0">
                <a:solidFill>
                  <a:schemeClr val="accent1"/>
                </a:solidFill>
              </a:rPr>
              <a:t>244</a:t>
            </a:r>
          </a:p>
        </p:txBody>
      </p:sp>
      <p:sp>
        <p:nvSpPr>
          <p:cNvPr id="30" name="Textfeld 35">
            <a:extLst>
              <a:ext uri="{FF2B5EF4-FFF2-40B4-BE49-F238E27FC236}">
                <a16:creationId xmlns:a16="http://schemas.microsoft.com/office/drawing/2014/main" id="{4AF293B7-0B80-44BA-B497-4BB6304E5CED}"/>
              </a:ext>
            </a:extLst>
          </p:cNvPr>
          <p:cNvSpPr txBox="1"/>
          <p:nvPr userDrawn="1"/>
        </p:nvSpPr>
        <p:spPr>
          <a:xfrm>
            <a:off x="4511751" y="-410772"/>
            <a:ext cx="325730" cy="200055"/>
          </a:xfrm>
          <a:prstGeom prst="rect">
            <a:avLst/>
          </a:prstGeom>
          <a:noFill/>
        </p:spPr>
        <p:txBody>
          <a:bodyPr wrap="none" rtlCol="0">
            <a:spAutoFit/>
          </a:bodyPr>
          <a:lstStyle/>
          <a:p>
            <a:r>
              <a:rPr lang="de-DE" sz="700" dirty="0">
                <a:solidFill>
                  <a:schemeClr val="accent1"/>
                </a:solidFill>
              </a:rPr>
              <a:t>132</a:t>
            </a:r>
          </a:p>
        </p:txBody>
      </p:sp>
      <p:sp>
        <p:nvSpPr>
          <p:cNvPr id="31" name="Textfeld 36">
            <a:extLst>
              <a:ext uri="{FF2B5EF4-FFF2-40B4-BE49-F238E27FC236}">
                <a16:creationId xmlns:a16="http://schemas.microsoft.com/office/drawing/2014/main" id="{772168D0-221C-41ED-A5BD-18B3AED5638E}"/>
              </a:ext>
            </a:extLst>
          </p:cNvPr>
          <p:cNvSpPr txBox="1"/>
          <p:nvPr userDrawn="1"/>
        </p:nvSpPr>
        <p:spPr>
          <a:xfrm>
            <a:off x="-550981" y="4638688"/>
            <a:ext cx="325730" cy="200055"/>
          </a:xfrm>
          <a:prstGeom prst="rect">
            <a:avLst/>
          </a:prstGeom>
          <a:noFill/>
        </p:spPr>
        <p:txBody>
          <a:bodyPr wrap="none" rtlCol="0">
            <a:spAutoFit/>
          </a:bodyPr>
          <a:lstStyle/>
          <a:p>
            <a:r>
              <a:rPr lang="de-DE" sz="700" dirty="0">
                <a:solidFill>
                  <a:schemeClr val="accent1"/>
                </a:solidFill>
              </a:rPr>
              <a:t>132</a:t>
            </a:r>
          </a:p>
        </p:txBody>
      </p:sp>
      <p:sp>
        <p:nvSpPr>
          <p:cNvPr id="32" name="Textfeld 37">
            <a:extLst>
              <a:ext uri="{FF2B5EF4-FFF2-40B4-BE49-F238E27FC236}">
                <a16:creationId xmlns:a16="http://schemas.microsoft.com/office/drawing/2014/main" id="{1099003B-67F9-4119-B00F-4777E120412E}"/>
              </a:ext>
            </a:extLst>
          </p:cNvPr>
          <p:cNvSpPr txBox="1"/>
          <p:nvPr userDrawn="1"/>
        </p:nvSpPr>
        <p:spPr>
          <a:xfrm>
            <a:off x="-548376" y="4866608"/>
            <a:ext cx="325730" cy="200055"/>
          </a:xfrm>
          <a:prstGeom prst="rect">
            <a:avLst/>
          </a:prstGeom>
          <a:noFill/>
        </p:spPr>
        <p:txBody>
          <a:bodyPr wrap="none" rtlCol="0">
            <a:spAutoFit/>
          </a:bodyPr>
          <a:lstStyle/>
          <a:p>
            <a:r>
              <a:rPr lang="de-DE" sz="700" dirty="0">
                <a:solidFill>
                  <a:schemeClr val="accent1"/>
                </a:solidFill>
              </a:rPr>
              <a:t>139</a:t>
            </a:r>
          </a:p>
        </p:txBody>
      </p:sp>
    </p:spTree>
    <p:extLst>
      <p:ext uri="{BB962C8B-B14F-4D97-AF65-F5344CB8AC3E}">
        <p14:creationId xmlns:p14="http://schemas.microsoft.com/office/powerpoint/2010/main" val="3275513154"/>
      </p:ext>
    </p:extLst>
  </p:cSld>
  <p:clrMap bg1="lt1" tx1="dk1" bg2="lt2" tx2="dk2" accent1="accent1" accent2="accent2" accent3="accent3" accent4="accent4" accent5="accent5" accent6="accent6" hlink="hlink" folHlink="folHlink"/>
  <p:sldLayoutIdLst>
    <p:sldLayoutId id="2147483778" r:id="rId1"/>
    <p:sldLayoutId id="2147483779" r:id="rId2"/>
    <p:sldLayoutId id="2147483780" r:id="rId3"/>
    <p:sldLayoutId id="2147483781" r:id="rId4"/>
    <p:sldLayoutId id="2147483782" r:id="rId5"/>
    <p:sldLayoutId id="2147483783" r:id="rId6"/>
    <p:sldLayoutId id="2147483784" r:id="rId7"/>
    <p:sldLayoutId id="2147483785" r:id="rId8"/>
    <p:sldLayoutId id="2147483786" r:id="rId9"/>
    <p:sldLayoutId id="2147483787" r:id="rId10"/>
    <p:sldLayoutId id="2147483788" r:id="rId11"/>
    <p:sldLayoutId id="2147483789" r:id="rId12"/>
    <p:sldLayoutId id="2147483790" r:id="rId13"/>
    <p:sldLayoutId id="2147483791" r:id="rId14"/>
    <p:sldLayoutId id="2147483726" r:id="rId15"/>
    <p:sldLayoutId id="2147483725" r:id="rId16"/>
    <p:sldLayoutId id="2147483735" r:id="rId17"/>
    <p:sldLayoutId id="2147483748" r:id="rId18"/>
    <p:sldLayoutId id="2147483758" r:id="rId19"/>
    <p:sldLayoutId id="2147483759" r:id="rId20"/>
    <p:sldLayoutId id="2147483760" r:id="rId21"/>
    <p:sldLayoutId id="2147483761" r:id="rId22"/>
    <p:sldLayoutId id="2147483661" r:id="rId23"/>
    <p:sldLayoutId id="2147483731" r:id="rId24"/>
    <p:sldLayoutId id="2147483732" r:id="rId25"/>
    <p:sldLayoutId id="2147483733" r:id="rId26"/>
    <p:sldLayoutId id="2147483756" r:id="rId27"/>
    <p:sldLayoutId id="2147483754" r:id="rId28"/>
    <p:sldLayoutId id="2147483755" r:id="rId29"/>
    <p:sldLayoutId id="2147483753" r:id="rId30"/>
    <p:sldLayoutId id="2147483744" r:id="rId31"/>
    <p:sldLayoutId id="2147483746" r:id="rId32"/>
    <p:sldLayoutId id="2147483747" r:id="rId33"/>
  </p:sldLayoutIdLst>
  <p:hf hd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s-E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hyperlink" Target="https://en.wikipedia.org/wiki/Google_Chrome" TargetMode="External"/><Relationship Id="rId7" Type="http://schemas.openxmlformats.org/officeDocument/2006/relationships/image" Target="../media/image24.png"/><Relationship Id="rId2" Type="http://schemas.openxmlformats.org/officeDocument/2006/relationships/hyperlink" Target="https://en.wikipedia.org/wiki/Firefox" TargetMode="External"/><Relationship Id="rId1" Type="http://schemas.openxmlformats.org/officeDocument/2006/relationships/slideLayout" Target="../slideLayouts/slideLayout13.xml"/><Relationship Id="rId6" Type="http://schemas.openxmlformats.org/officeDocument/2006/relationships/hyperlink" Target="https://en.wikipedia.org/wiki/Microsoft_Edge" TargetMode="External"/><Relationship Id="rId5" Type="http://schemas.openxmlformats.org/officeDocument/2006/relationships/hyperlink" Target="https://en.wikipedia.org/wiki/Safari_(web_browser)" TargetMode="External"/><Relationship Id="rId4" Type="http://schemas.openxmlformats.org/officeDocument/2006/relationships/hyperlink" Target="https://en.wikipedia.org/wiki/Internet_Explorer" TargetMode="External"/></Relationships>
</file>

<file path=ppt/slides/_rels/slide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3570777" y="3646334"/>
            <a:ext cx="5202192" cy="371271"/>
          </a:xfrm>
        </p:spPr>
        <p:txBody>
          <a:bodyPr/>
          <a:lstStyle/>
          <a:p>
            <a:r>
              <a:rPr lang="en-GB"/>
              <a:t>QA – Automation Tester Certification</a:t>
            </a:r>
            <a:endParaRPr lang="en-GB" dirty="0"/>
          </a:p>
        </p:txBody>
      </p:sp>
      <p:sp>
        <p:nvSpPr>
          <p:cNvPr id="3" name="Textplatzhalter 2"/>
          <p:cNvSpPr>
            <a:spLocks noGrp="1"/>
          </p:cNvSpPr>
          <p:nvPr>
            <p:ph type="body" sz="quarter" idx="11"/>
          </p:nvPr>
        </p:nvSpPr>
        <p:spPr>
          <a:xfrm>
            <a:off x="3572729" y="4060675"/>
            <a:ext cx="5206145" cy="256532"/>
          </a:xfrm>
        </p:spPr>
        <p:txBody>
          <a:bodyPr/>
          <a:lstStyle/>
          <a:p>
            <a:r>
              <a:rPr lang="en-GB" dirty="0"/>
              <a:t>Test Automation Engineer – Preparation Course – Session 01</a:t>
            </a:r>
          </a:p>
        </p:txBody>
      </p:sp>
    </p:spTree>
    <p:extLst>
      <p:ext uri="{BB962C8B-B14F-4D97-AF65-F5344CB8AC3E}">
        <p14:creationId xmlns:p14="http://schemas.microsoft.com/office/powerpoint/2010/main" val="28204130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p:cNvSpPr>
            <a:spLocks noGrp="1"/>
          </p:cNvSpPr>
          <p:nvPr>
            <p:ph type="ftr" sz="quarter" idx="10"/>
          </p:nvPr>
        </p:nvSpPr>
        <p:spPr/>
        <p:txBody>
          <a:bodyPr/>
          <a:lstStyle/>
          <a:p>
            <a:r>
              <a:rPr lang="en-GB">
                <a:solidFill>
                  <a:schemeClr val="tx1"/>
                </a:solidFill>
              </a:rPr>
              <a:t>Swiss Software Engineering: </a:t>
            </a:r>
            <a:r>
              <a:rPr lang="en-GB" b="1">
                <a:solidFill>
                  <a:schemeClr val="tx1"/>
                </a:solidFill>
                <a:latin typeface="Calibri"/>
                <a:cs typeface="Calibri"/>
              </a:rPr>
              <a:t>betterask.erni</a:t>
            </a:r>
          </a:p>
        </p:txBody>
      </p:sp>
      <p:sp>
        <p:nvSpPr>
          <p:cNvPr id="3" name="Foliennummernplatzhalter 2"/>
          <p:cNvSpPr>
            <a:spLocks noGrp="1"/>
          </p:cNvSpPr>
          <p:nvPr>
            <p:ph type="sldNum" sz="quarter" idx="11"/>
          </p:nvPr>
        </p:nvSpPr>
        <p:spPr/>
        <p:txBody>
          <a:bodyPr/>
          <a:lstStyle/>
          <a:p>
            <a:fld id="{9F5F539E-0E69-451B-AC12-57C40F9178F7}" type="slidenum">
              <a:rPr lang="en-GB" smtClean="0">
                <a:solidFill>
                  <a:srgbClr val="3C3C00"/>
                </a:solidFill>
              </a:rPr>
              <a:pPr/>
              <a:t>10</a:t>
            </a:fld>
            <a:endParaRPr lang="en-GB">
              <a:solidFill>
                <a:srgbClr val="3C3C00"/>
              </a:solidFill>
            </a:endParaRPr>
          </a:p>
        </p:txBody>
      </p:sp>
      <p:sp>
        <p:nvSpPr>
          <p:cNvPr id="4" name="Inhaltsplatzhalter 3"/>
          <p:cNvSpPr>
            <a:spLocks noGrp="1"/>
          </p:cNvSpPr>
          <p:nvPr>
            <p:ph sz="quarter" idx="12"/>
          </p:nvPr>
        </p:nvSpPr>
        <p:spPr>
          <a:xfrm>
            <a:off x="250757" y="1262228"/>
            <a:ext cx="7725547" cy="3514560"/>
          </a:xfrm>
        </p:spPr>
        <p:txBody>
          <a:bodyPr/>
          <a:lstStyle/>
          <a:p>
            <a:pPr algn="just"/>
            <a:r>
              <a:rPr lang="en-US" b="1" dirty="0"/>
              <a:t>Page Object Model </a:t>
            </a:r>
            <a:r>
              <a:rPr lang="en-US" dirty="0"/>
              <a:t>is a design pattern to create </a:t>
            </a:r>
            <a:r>
              <a:rPr lang="en-US" b="1" dirty="0"/>
              <a:t>Object Repository </a:t>
            </a:r>
            <a:r>
              <a:rPr lang="en-US" dirty="0"/>
              <a:t>for web UI elements. Under this model, for each web page in the application, there should be corresponding page class. This Page class will find the </a:t>
            </a:r>
            <a:r>
              <a:rPr lang="en-US" dirty="0" err="1"/>
              <a:t>WebElements</a:t>
            </a:r>
            <a:r>
              <a:rPr lang="en-US" dirty="0"/>
              <a:t> of that web page and also contains</a:t>
            </a:r>
          </a:p>
          <a:p>
            <a:pPr marL="0" indent="0" algn="just">
              <a:buNone/>
            </a:pPr>
            <a:endParaRPr lang="en-US" dirty="0"/>
          </a:p>
        </p:txBody>
      </p:sp>
      <p:sp>
        <p:nvSpPr>
          <p:cNvPr id="5" name="Titel 4"/>
          <p:cNvSpPr>
            <a:spLocks noGrp="1"/>
          </p:cNvSpPr>
          <p:nvPr>
            <p:ph type="title"/>
          </p:nvPr>
        </p:nvSpPr>
        <p:spPr/>
        <p:txBody>
          <a:bodyPr/>
          <a:lstStyle/>
          <a:p>
            <a:r>
              <a:rPr lang="es-ES" b="1" dirty="0"/>
              <a:t>01. UI Web </a:t>
            </a:r>
            <a:r>
              <a:rPr lang="es-ES" b="1" dirty="0" err="1"/>
              <a:t>based</a:t>
            </a:r>
            <a:r>
              <a:rPr lang="es-ES" b="1" dirty="0"/>
              <a:t> </a:t>
            </a:r>
            <a:r>
              <a:rPr lang="es-ES" b="1" dirty="0" err="1"/>
              <a:t>application</a:t>
            </a:r>
            <a:r>
              <a:rPr lang="es-ES" b="1" dirty="0"/>
              <a:t> </a:t>
            </a:r>
            <a:r>
              <a:rPr lang="es-ES" b="1" dirty="0" err="1"/>
              <a:t>Automation</a:t>
            </a:r>
            <a:endParaRPr lang="es-ES" b="1" dirty="0"/>
          </a:p>
        </p:txBody>
      </p:sp>
      <p:sp>
        <p:nvSpPr>
          <p:cNvPr id="6" name="Textplatzhalter 5"/>
          <p:cNvSpPr>
            <a:spLocks noGrp="1"/>
          </p:cNvSpPr>
          <p:nvPr>
            <p:ph type="body" sz="quarter" idx="13"/>
          </p:nvPr>
        </p:nvSpPr>
        <p:spPr/>
        <p:txBody>
          <a:bodyPr/>
          <a:lstStyle/>
          <a:p>
            <a:r>
              <a:rPr lang="en-GB" dirty="0"/>
              <a:t>2.1 Page Object Model</a:t>
            </a:r>
          </a:p>
        </p:txBody>
      </p:sp>
      <p:pic>
        <p:nvPicPr>
          <p:cNvPr id="3074" name="Picture 2" descr="https://miro.medium.com/max/1250/1*Uz0xBEbnd7IhEubY392Cow.png">
            <a:extLst>
              <a:ext uri="{FF2B5EF4-FFF2-40B4-BE49-F238E27FC236}">
                <a16:creationId xmlns:a16="http://schemas.microsoft.com/office/drawing/2014/main" id="{D8F0F313-DCBA-41E2-BA73-638B9B0BC9A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41513" y="2128328"/>
            <a:ext cx="4002633" cy="268332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DEE4E431-88AA-4B71-839D-87FD04FF212C}"/>
              </a:ext>
            </a:extLst>
          </p:cNvPr>
          <p:cNvPicPr>
            <a:picLocks noChangeAspect="1"/>
          </p:cNvPicPr>
          <p:nvPr/>
        </p:nvPicPr>
        <p:blipFill>
          <a:blip r:embed="rId3"/>
          <a:stretch>
            <a:fillRect/>
          </a:stretch>
        </p:blipFill>
        <p:spPr>
          <a:xfrm>
            <a:off x="5752955" y="2458187"/>
            <a:ext cx="2103109" cy="2023610"/>
          </a:xfrm>
          <a:prstGeom prst="rect">
            <a:avLst/>
          </a:prstGeom>
        </p:spPr>
      </p:pic>
    </p:spTree>
    <p:extLst>
      <p:ext uri="{BB962C8B-B14F-4D97-AF65-F5344CB8AC3E}">
        <p14:creationId xmlns:p14="http://schemas.microsoft.com/office/powerpoint/2010/main" val="2451683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p:cNvSpPr>
            <a:spLocks noGrp="1"/>
          </p:cNvSpPr>
          <p:nvPr>
            <p:ph type="ftr" sz="quarter" idx="10"/>
          </p:nvPr>
        </p:nvSpPr>
        <p:spPr/>
        <p:txBody>
          <a:bodyPr/>
          <a:lstStyle/>
          <a:p>
            <a:r>
              <a:rPr lang="en-GB">
                <a:solidFill>
                  <a:schemeClr val="tx1"/>
                </a:solidFill>
              </a:rPr>
              <a:t>Swiss Software Engineering: </a:t>
            </a:r>
            <a:r>
              <a:rPr lang="en-GB" b="1">
                <a:solidFill>
                  <a:schemeClr val="tx1"/>
                </a:solidFill>
                <a:latin typeface="Calibri"/>
                <a:cs typeface="Calibri"/>
              </a:rPr>
              <a:t>betterask.erni</a:t>
            </a:r>
          </a:p>
        </p:txBody>
      </p:sp>
      <p:sp>
        <p:nvSpPr>
          <p:cNvPr id="3" name="Foliennummernplatzhalter 2"/>
          <p:cNvSpPr>
            <a:spLocks noGrp="1"/>
          </p:cNvSpPr>
          <p:nvPr>
            <p:ph type="sldNum" sz="quarter" idx="11"/>
          </p:nvPr>
        </p:nvSpPr>
        <p:spPr/>
        <p:txBody>
          <a:bodyPr/>
          <a:lstStyle/>
          <a:p>
            <a:fld id="{9F5F539E-0E69-451B-AC12-57C40F9178F7}" type="slidenum">
              <a:rPr lang="en-GB" smtClean="0">
                <a:solidFill>
                  <a:srgbClr val="3C3C00"/>
                </a:solidFill>
              </a:rPr>
              <a:pPr/>
              <a:t>11</a:t>
            </a:fld>
            <a:endParaRPr lang="en-GB">
              <a:solidFill>
                <a:srgbClr val="3C3C00"/>
              </a:solidFill>
            </a:endParaRPr>
          </a:p>
        </p:txBody>
      </p:sp>
      <p:pic>
        <p:nvPicPr>
          <p:cNvPr id="11" name="Content Placeholder 10">
            <a:extLst>
              <a:ext uri="{FF2B5EF4-FFF2-40B4-BE49-F238E27FC236}">
                <a16:creationId xmlns:a16="http://schemas.microsoft.com/office/drawing/2014/main" id="{F7DE2435-C215-4507-9434-D83F0D22C524}"/>
              </a:ext>
            </a:extLst>
          </p:cNvPr>
          <p:cNvPicPr>
            <a:picLocks noGrp="1" noChangeAspect="1"/>
          </p:cNvPicPr>
          <p:nvPr>
            <p:ph sz="quarter" idx="12"/>
          </p:nvPr>
        </p:nvPicPr>
        <p:blipFill>
          <a:blip r:embed="rId2"/>
          <a:stretch>
            <a:fillRect/>
          </a:stretch>
        </p:blipFill>
        <p:spPr>
          <a:xfrm>
            <a:off x="840546" y="1268465"/>
            <a:ext cx="7110758" cy="3307779"/>
          </a:xfrm>
          <a:prstGeom prst="rect">
            <a:avLst/>
          </a:prstGeom>
        </p:spPr>
      </p:pic>
      <p:sp>
        <p:nvSpPr>
          <p:cNvPr id="5" name="Titel 4"/>
          <p:cNvSpPr>
            <a:spLocks noGrp="1"/>
          </p:cNvSpPr>
          <p:nvPr>
            <p:ph type="title"/>
          </p:nvPr>
        </p:nvSpPr>
        <p:spPr/>
        <p:txBody>
          <a:bodyPr/>
          <a:lstStyle/>
          <a:p>
            <a:r>
              <a:rPr lang="es-ES" b="1"/>
              <a:t>01. UI Web based application Automation</a:t>
            </a:r>
            <a:endParaRPr lang="es-ES" b="1" dirty="0"/>
          </a:p>
        </p:txBody>
      </p:sp>
      <p:sp>
        <p:nvSpPr>
          <p:cNvPr id="6" name="Textplatzhalter 5"/>
          <p:cNvSpPr>
            <a:spLocks noGrp="1"/>
          </p:cNvSpPr>
          <p:nvPr>
            <p:ph type="body" sz="quarter" idx="13"/>
          </p:nvPr>
        </p:nvSpPr>
        <p:spPr/>
        <p:txBody>
          <a:bodyPr/>
          <a:lstStyle/>
          <a:p>
            <a:r>
              <a:rPr lang="en-GB" dirty="0"/>
              <a:t>2.1 Page Object Model</a:t>
            </a:r>
          </a:p>
        </p:txBody>
      </p:sp>
      <p:sp>
        <p:nvSpPr>
          <p:cNvPr id="13" name="Rectangle 12">
            <a:extLst>
              <a:ext uri="{FF2B5EF4-FFF2-40B4-BE49-F238E27FC236}">
                <a16:creationId xmlns:a16="http://schemas.microsoft.com/office/drawing/2014/main" id="{7FBE69BA-19D0-4E38-BA12-0C5E53DBA96D}"/>
              </a:ext>
            </a:extLst>
          </p:cNvPr>
          <p:cNvSpPr/>
          <p:nvPr/>
        </p:nvSpPr>
        <p:spPr>
          <a:xfrm>
            <a:off x="1192696" y="2113722"/>
            <a:ext cx="3067878" cy="1292087"/>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s-ES"/>
          </a:p>
        </p:txBody>
      </p:sp>
      <p:sp>
        <p:nvSpPr>
          <p:cNvPr id="14" name="Rectangle 13">
            <a:extLst>
              <a:ext uri="{FF2B5EF4-FFF2-40B4-BE49-F238E27FC236}">
                <a16:creationId xmlns:a16="http://schemas.microsoft.com/office/drawing/2014/main" id="{3CCE4458-E7B0-465B-8EE5-A7139E1261C9}"/>
              </a:ext>
            </a:extLst>
          </p:cNvPr>
          <p:cNvSpPr/>
          <p:nvPr/>
        </p:nvSpPr>
        <p:spPr>
          <a:xfrm>
            <a:off x="4962939" y="1583635"/>
            <a:ext cx="2398644" cy="2888974"/>
          </a:xfrm>
          <a:prstGeom prst="rect">
            <a:avLst/>
          </a:prstGeom>
          <a:noFill/>
          <a:ln w="9525" cap="flat" cmpd="sng" algn="ctr">
            <a:solidFill>
              <a:srgbClr val="00B05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s-ES"/>
          </a:p>
        </p:txBody>
      </p:sp>
      <p:sp>
        <p:nvSpPr>
          <p:cNvPr id="15" name="Arrow: Right 14">
            <a:extLst>
              <a:ext uri="{FF2B5EF4-FFF2-40B4-BE49-F238E27FC236}">
                <a16:creationId xmlns:a16="http://schemas.microsoft.com/office/drawing/2014/main" id="{152D55F1-571B-495B-AC46-E9B1AD0DAEF1}"/>
              </a:ext>
            </a:extLst>
          </p:cNvPr>
          <p:cNvSpPr/>
          <p:nvPr/>
        </p:nvSpPr>
        <p:spPr>
          <a:xfrm>
            <a:off x="4064238" y="2745107"/>
            <a:ext cx="802546" cy="354496"/>
          </a:xfrm>
          <a:prstGeom prst="rightArrow">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5050332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p:cNvSpPr>
            <a:spLocks noGrp="1"/>
          </p:cNvSpPr>
          <p:nvPr>
            <p:ph type="ftr" sz="quarter" idx="10"/>
          </p:nvPr>
        </p:nvSpPr>
        <p:spPr/>
        <p:txBody>
          <a:bodyPr/>
          <a:lstStyle/>
          <a:p>
            <a:r>
              <a:rPr lang="en-GB">
                <a:solidFill>
                  <a:schemeClr val="tx1"/>
                </a:solidFill>
              </a:rPr>
              <a:t>Swiss Software Engineering: </a:t>
            </a:r>
            <a:r>
              <a:rPr lang="en-GB" b="1">
                <a:solidFill>
                  <a:schemeClr val="tx1"/>
                </a:solidFill>
                <a:latin typeface="Calibri"/>
                <a:cs typeface="Calibri"/>
              </a:rPr>
              <a:t>betterask.erni</a:t>
            </a:r>
          </a:p>
        </p:txBody>
      </p:sp>
      <p:sp>
        <p:nvSpPr>
          <p:cNvPr id="3" name="Foliennummernplatzhalter 2"/>
          <p:cNvSpPr>
            <a:spLocks noGrp="1"/>
          </p:cNvSpPr>
          <p:nvPr>
            <p:ph type="sldNum" sz="quarter" idx="11"/>
          </p:nvPr>
        </p:nvSpPr>
        <p:spPr/>
        <p:txBody>
          <a:bodyPr/>
          <a:lstStyle/>
          <a:p>
            <a:fld id="{9F5F539E-0E69-451B-AC12-57C40F9178F7}" type="slidenum">
              <a:rPr lang="en-GB" smtClean="0">
                <a:solidFill>
                  <a:srgbClr val="3C3C00"/>
                </a:solidFill>
              </a:rPr>
              <a:pPr/>
              <a:t>12</a:t>
            </a:fld>
            <a:endParaRPr lang="en-GB">
              <a:solidFill>
                <a:srgbClr val="3C3C00"/>
              </a:solidFill>
            </a:endParaRPr>
          </a:p>
        </p:txBody>
      </p:sp>
      <p:sp>
        <p:nvSpPr>
          <p:cNvPr id="4" name="Inhaltsplatzhalter 3"/>
          <p:cNvSpPr>
            <a:spLocks noGrp="1"/>
          </p:cNvSpPr>
          <p:nvPr>
            <p:ph sz="quarter" idx="12"/>
          </p:nvPr>
        </p:nvSpPr>
        <p:spPr>
          <a:xfrm>
            <a:off x="250757" y="1262228"/>
            <a:ext cx="7725547" cy="3514560"/>
          </a:xfrm>
        </p:spPr>
        <p:txBody>
          <a:bodyPr/>
          <a:lstStyle/>
          <a:p>
            <a:r>
              <a:rPr lang="en-US" b="1" dirty="0" err="1"/>
              <a:t>SpecFlow</a:t>
            </a:r>
            <a:r>
              <a:rPr lang="en-US" dirty="0"/>
              <a:t> is used to define, manage and automatically execute human-readable acceptance tests in </a:t>
            </a:r>
            <a:r>
              <a:rPr lang="en-US" b="1" dirty="0"/>
              <a:t>.NET </a:t>
            </a:r>
            <a:r>
              <a:rPr lang="en-US" dirty="0"/>
              <a:t>projects. Writing easily understandable tests is a cornerstone of the </a:t>
            </a:r>
            <a:r>
              <a:rPr lang="en-US" b="1" dirty="0"/>
              <a:t>BDD</a:t>
            </a:r>
            <a:r>
              <a:rPr lang="en-US" dirty="0"/>
              <a:t> paradigm and also helps build up a living documentation of your system.</a:t>
            </a:r>
            <a:br>
              <a:rPr lang="en-US" dirty="0"/>
            </a:br>
            <a:endParaRPr lang="en-US" dirty="0"/>
          </a:p>
          <a:p>
            <a:pPr algn="just"/>
            <a:r>
              <a:rPr lang="en-US" b="1" dirty="0"/>
              <a:t>Gherkin</a:t>
            </a:r>
            <a:r>
              <a:rPr lang="en-US" dirty="0"/>
              <a:t> is the language used to define test cases. It is designed to be </a:t>
            </a:r>
            <a:r>
              <a:rPr lang="en-US" b="1" dirty="0"/>
              <a:t>non-technical</a:t>
            </a:r>
            <a:r>
              <a:rPr lang="en-US" dirty="0"/>
              <a:t> and </a:t>
            </a:r>
            <a:r>
              <a:rPr lang="en-US" b="1" dirty="0"/>
              <a:t>human readable</a:t>
            </a:r>
            <a:r>
              <a:rPr lang="en-US" dirty="0"/>
              <a:t>, and collectively describes use cases relating to a software system.</a:t>
            </a:r>
            <a:r>
              <a:rPr lang="en-US" baseline="30000" dirty="0"/>
              <a:t> </a:t>
            </a:r>
            <a:endParaRPr lang="en-US" dirty="0"/>
          </a:p>
          <a:p>
            <a:endParaRPr lang="en-GB" dirty="0"/>
          </a:p>
        </p:txBody>
      </p:sp>
      <p:sp>
        <p:nvSpPr>
          <p:cNvPr id="5" name="Titel 4"/>
          <p:cNvSpPr>
            <a:spLocks noGrp="1"/>
          </p:cNvSpPr>
          <p:nvPr>
            <p:ph type="title"/>
          </p:nvPr>
        </p:nvSpPr>
        <p:spPr/>
        <p:txBody>
          <a:bodyPr/>
          <a:lstStyle/>
          <a:p>
            <a:r>
              <a:rPr lang="es-ES" b="1" dirty="0"/>
              <a:t>01. UI Web </a:t>
            </a:r>
            <a:r>
              <a:rPr lang="es-ES" b="1" dirty="0" err="1"/>
              <a:t>based</a:t>
            </a:r>
            <a:r>
              <a:rPr lang="es-ES" b="1" dirty="0"/>
              <a:t> </a:t>
            </a:r>
            <a:r>
              <a:rPr lang="es-ES" b="1" dirty="0" err="1"/>
              <a:t>application</a:t>
            </a:r>
            <a:r>
              <a:rPr lang="es-ES" b="1" dirty="0"/>
              <a:t> </a:t>
            </a:r>
            <a:r>
              <a:rPr lang="es-ES" b="1" dirty="0" err="1"/>
              <a:t>Automation</a:t>
            </a:r>
            <a:endParaRPr lang="es-ES" b="1" dirty="0"/>
          </a:p>
        </p:txBody>
      </p:sp>
      <p:sp>
        <p:nvSpPr>
          <p:cNvPr id="6" name="Textplatzhalter 5"/>
          <p:cNvSpPr>
            <a:spLocks noGrp="1"/>
          </p:cNvSpPr>
          <p:nvPr>
            <p:ph type="body" sz="quarter" idx="13"/>
          </p:nvPr>
        </p:nvSpPr>
        <p:spPr/>
        <p:txBody>
          <a:bodyPr/>
          <a:lstStyle/>
          <a:p>
            <a:r>
              <a:rPr lang="en-GB" dirty="0"/>
              <a:t>2.2 </a:t>
            </a:r>
            <a:r>
              <a:rPr lang="en-GB" dirty="0" err="1"/>
              <a:t>Specflow</a:t>
            </a:r>
            <a:r>
              <a:rPr lang="en-GB" dirty="0"/>
              <a:t>: Gherkin Language</a:t>
            </a:r>
          </a:p>
        </p:txBody>
      </p:sp>
      <p:sp>
        <p:nvSpPr>
          <p:cNvPr id="7" name="Rectangle 6">
            <a:extLst>
              <a:ext uri="{FF2B5EF4-FFF2-40B4-BE49-F238E27FC236}">
                <a16:creationId xmlns:a16="http://schemas.microsoft.com/office/drawing/2014/main" id="{7D9BF2B6-7A5B-40ED-AEAF-181B3F280099}"/>
              </a:ext>
            </a:extLst>
          </p:cNvPr>
          <p:cNvSpPr/>
          <p:nvPr/>
        </p:nvSpPr>
        <p:spPr>
          <a:xfrm>
            <a:off x="877689" y="2997205"/>
            <a:ext cx="1404730" cy="4240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t>GIVEN</a:t>
            </a:r>
          </a:p>
        </p:txBody>
      </p:sp>
      <p:sp>
        <p:nvSpPr>
          <p:cNvPr id="9" name="Rectangle 8">
            <a:extLst>
              <a:ext uri="{FF2B5EF4-FFF2-40B4-BE49-F238E27FC236}">
                <a16:creationId xmlns:a16="http://schemas.microsoft.com/office/drawing/2014/main" id="{8FD5DF51-9581-4D73-9B25-A5023752F6E7}"/>
              </a:ext>
            </a:extLst>
          </p:cNvPr>
          <p:cNvSpPr/>
          <p:nvPr/>
        </p:nvSpPr>
        <p:spPr>
          <a:xfrm>
            <a:off x="3404539" y="2997205"/>
            <a:ext cx="1404730" cy="4240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t>WHEN</a:t>
            </a:r>
          </a:p>
        </p:txBody>
      </p:sp>
      <p:sp>
        <p:nvSpPr>
          <p:cNvPr id="10" name="Rectangle 9">
            <a:extLst>
              <a:ext uri="{FF2B5EF4-FFF2-40B4-BE49-F238E27FC236}">
                <a16:creationId xmlns:a16="http://schemas.microsoft.com/office/drawing/2014/main" id="{D24C3FD0-6463-46B3-87A9-4ED455C0F9CE}"/>
              </a:ext>
            </a:extLst>
          </p:cNvPr>
          <p:cNvSpPr/>
          <p:nvPr/>
        </p:nvSpPr>
        <p:spPr>
          <a:xfrm>
            <a:off x="5931389" y="2997205"/>
            <a:ext cx="1404730" cy="4240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t>THEN</a:t>
            </a:r>
          </a:p>
        </p:txBody>
      </p:sp>
      <p:cxnSp>
        <p:nvCxnSpPr>
          <p:cNvPr id="13" name="Straight Arrow Connector 12">
            <a:extLst>
              <a:ext uri="{FF2B5EF4-FFF2-40B4-BE49-F238E27FC236}">
                <a16:creationId xmlns:a16="http://schemas.microsoft.com/office/drawing/2014/main" id="{4657FBBC-A487-4A3D-905D-B04DD0BA4C09}"/>
              </a:ext>
            </a:extLst>
          </p:cNvPr>
          <p:cNvCxnSpPr>
            <a:stCxn id="7" idx="3"/>
            <a:endCxn id="9" idx="1"/>
          </p:cNvCxnSpPr>
          <p:nvPr/>
        </p:nvCxnSpPr>
        <p:spPr>
          <a:xfrm>
            <a:off x="2282419" y="3209240"/>
            <a:ext cx="112212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7FFF7729-3ADA-48BD-A23A-65A8826B65E5}"/>
              </a:ext>
            </a:extLst>
          </p:cNvPr>
          <p:cNvCxnSpPr>
            <a:stCxn id="9" idx="3"/>
            <a:endCxn id="10" idx="1"/>
          </p:cNvCxnSpPr>
          <p:nvPr/>
        </p:nvCxnSpPr>
        <p:spPr>
          <a:xfrm>
            <a:off x="4809269" y="3209240"/>
            <a:ext cx="112212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Rectangle: Rounded Corners 15">
            <a:extLst>
              <a:ext uri="{FF2B5EF4-FFF2-40B4-BE49-F238E27FC236}">
                <a16:creationId xmlns:a16="http://schemas.microsoft.com/office/drawing/2014/main" id="{E05B31AB-C0F4-4675-B086-DEA311ED532D}"/>
              </a:ext>
            </a:extLst>
          </p:cNvPr>
          <p:cNvSpPr/>
          <p:nvPr/>
        </p:nvSpPr>
        <p:spPr>
          <a:xfrm>
            <a:off x="768626" y="3500788"/>
            <a:ext cx="1630018" cy="98727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s-ES" sz="1600" dirty="0" err="1"/>
              <a:t>What</a:t>
            </a:r>
            <a:r>
              <a:rPr lang="es-ES" sz="1600" dirty="0"/>
              <a:t> software </a:t>
            </a:r>
            <a:r>
              <a:rPr lang="es-ES" sz="1600" dirty="0" err="1"/>
              <a:t>will</a:t>
            </a:r>
            <a:r>
              <a:rPr lang="es-ES" sz="1600" dirty="0"/>
              <a:t> look </a:t>
            </a:r>
            <a:r>
              <a:rPr lang="es-ES" sz="1600" dirty="0" err="1"/>
              <a:t>like</a:t>
            </a:r>
            <a:r>
              <a:rPr lang="es-ES" sz="1600" dirty="0"/>
              <a:t> </a:t>
            </a:r>
            <a:r>
              <a:rPr lang="es-ES" sz="1600" dirty="0" err="1"/>
              <a:t>to</a:t>
            </a:r>
            <a:r>
              <a:rPr lang="es-ES" sz="1600" dirty="0"/>
              <a:t> </a:t>
            </a:r>
            <a:r>
              <a:rPr lang="es-ES" sz="1600" dirty="0" err="1"/>
              <a:t>user</a:t>
            </a:r>
            <a:endParaRPr lang="es-ES" sz="1600" dirty="0"/>
          </a:p>
        </p:txBody>
      </p:sp>
      <p:sp>
        <p:nvSpPr>
          <p:cNvPr id="18" name="Rectangle: Rounded Corners 17">
            <a:extLst>
              <a:ext uri="{FF2B5EF4-FFF2-40B4-BE49-F238E27FC236}">
                <a16:creationId xmlns:a16="http://schemas.microsoft.com/office/drawing/2014/main" id="{998B9E3E-48D1-4B52-B7AF-05D099F44535}"/>
              </a:ext>
            </a:extLst>
          </p:cNvPr>
          <p:cNvSpPr/>
          <p:nvPr/>
        </p:nvSpPr>
        <p:spPr>
          <a:xfrm>
            <a:off x="3285070" y="3530300"/>
            <a:ext cx="1630018" cy="98727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s-ES" dirty="0" err="1"/>
              <a:t>Things</a:t>
            </a:r>
            <a:r>
              <a:rPr lang="es-ES" dirty="0"/>
              <a:t> </a:t>
            </a:r>
            <a:r>
              <a:rPr lang="es-ES" dirty="0" err="1"/>
              <a:t>that</a:t>
            </a:r>
            <a:r>
              <a:rPr lang="es-ES" dirty="0"/>
              <a:t> </a:t>
            </a:r>
            <a:r>
              <a:rPr lang="es-ES" dirty="0" err="1"/>
              <a:t>the</a:t>
            </a:r>
            <a:r>
              <a:rPr lang="es-ES" dirty="0"/>
              <a:t> </a:t>
            </a:r>
            <a:r>
              <a:rPr lang="es-ES" dirty="0" err="1"/>
              <a:t>user</a:t>
            </a:r>
            <a:r>
              <a:rPr lang="es-ES" dirty="0"/>
              <a:t> </a:t>
            </a:r>
            <a:r>
              <a:rPr lang="es-ES" dirty="0" err="1"/>
              <a:t>will</a:t>
            </a:r>
            <a:r>
              <a:rPr lang="es-ES" dirty="0"/>
              <a:t> do</a:t>
            </a:r>
          </a:p>
        </p:txBody>
      </p:sp>
      <p:sp>
        <p:nvSpPr>
          <p:cNvPr id="19" name="Rectangle: Rounded Corners 18">
            <a:extLst>
              <a:ext uri="{FF2B5EF4-FFF2-40B4-BE49-F238E27FC236}">
                <a16:creationId xmlns:a16="http://schemas.microsoft.com/office/drawing/2014/main" id="{AEC8A37A-39B9-4C16-8283-E5E4EE65D0BA}"/>
              </a:ext>
            </a:extLst>
          </p:cNvPr>
          <p:cNvSpPr/>
          <p:nvPr/>
        </p:nvSpPr>
        <p:spPr>
          <a:xfrm>
            <a:off x="5801514" y="3500787"/>
            <a:ext cx="1630018" cy="987277"/>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s-ES" dirty="0" err="1"/>
              <a:t>What</a:t>
            </a:r>
            <a:r>
              <a:rPr lang="es-ES" dirty="0"/>
              <a:t> </a:t>
            </a:r>
            <a:r>
              <a:rPr lang="es-ES" dirty="0" err="1"/>
              <a:t>the</a:t>
            </a:r>
            <a:r>
              <a:rPr lang="es-ES" dirty="0"/>
              <a:t> </a:t>
            </a:r>
            <a:r>
              <a:rPr lang="es-ES" dirty="0" err="1"/>
              <a:t>user</a:t>
            </a:r>
            <a:r>
              <a:rPr lang="es-ES" dirty="0"/>
              <a:t> </a:t>
            </a:r>
            <a:r>
              <a:rPr lang="es-ES" dirty="0" err="1"/>
              <a:t>should</a:t>
            </a:r>
            <a:r>
              <a:rPr lang="es-ES" dirty="0"/>
              <a:t> </a:t>
            </a:r>
            <a:r>
              <a:rPr lang="es-ES" dirty="0" err="1"/>
              <a:t>expect</a:t>
            </a:r>
            <a:endParaRPr lang="es-ES" dirty="0"/>
          </a:p>
        </p:txBody>
      </p:sp>
    </p:spTree>
    <p:extLst>
      <p:ext uri="{BB962C8B-B14F-4D97-AF65-F5344CB8AC3E}">
        <p14:creationId xmlns:p14="http://schemas.microsoft.com/office/powerpoint/2010/main" val="31745575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p:cNvSpPr>
            <a:spLocks noGrp="1"/>
          </p:cNvSpPr>
          <p:nvPr>
            <p:ph type="ftr" sz="quarter" idx="10"/>
          </p:nvPr>
        </p:nvSpPr>
        <p:spPr/>
        <p:txBody>
          <a:bodyPr/>
          <a:lstStyle/>
          <a:p>
            <a:r>
              <a:rPr lang="en-GB">
                <a:solidFill>
                  <a:schemeClr val="tx1"/>
                </a:solidFill>
              </a:rPr>
              <a:t>Swiss Software Engineering: </a:t>
            </a:r>
            <a:r>
              <a:rPr lang="en-GB" b="1">
                <a:solidFill>
                  <a:schemeClr val="tx1"/>
                </a:solidFill>
                <a:latin typeface="Calibri"/>
                <a:cs typeface="Calibri"/>
              </a:rPr>
              <a:t>betterask.erni</a:t>
            </a:r>
          </a:p>
        </p:txBody>
      </p:sp>
      <p:sp>
        <p:nvSpPr>
          <p:cNvPr id="3" name="Foliennummernplatzhalter 2"/>
          <p:cNvSpPr>
            <a:spLocks noGrp="1"/>
          </p:cNvSpPr>
          <p:nvPr>
            <p:ph type="sldNum" sz="quarter" idx="11"/>
          </p:nvPr>
        </p:nvSpPr>
        <p:spPr/>
        <p:txBody>
          <a:bodyPr/>
          <a:lstStyle/>
          <a:p>
            <a:fld id="{9F5F539E-0E69-451B-AC12-57C40F9178F7}" type="slidenum">
              <a:rPr lang="en-GB" smtClean="0">
                <a:solidFill>
                  <a:srgbClr val="3C3C00"/>
                </a:solidFill>
              </a:rPr>
              <a:pPr/>
              <a:t>13</a:t>
            </a:fld>
            <a:endParaRPr lang="en-GB">
              <a:solidFill>
                <a:srgbClr val="3C3C00"/>
              </a:solidFill>
            </a:endParaRPr>
          </a:p>
        </p:txBody>
      </p:sp>
      <p:sp>
        <p:nvSpPr>
          <p:cNvPr id="5" name="Titel 4"/>
          <p:cNvSpPr>
            <a:spLocks noGrp="1"/>
          </p:cNvSpPr>
          <p:nvPr>
            <p:ph type="title"/>
          </p:nvPr>
        </p:nvSpPr>
        <p:spPr/>
        <p:txBody>
          <a:bodyPr/>
          <a:lstStyle/>
          <a:p>
            <a:r>
              <a:rPr lang="es-ES" b="1"/>
              <a:t>01. UI Web based application Automation</a:t>
            </a:r>
            <a:endParaRPr lang="es-ES" b="1" dirty="0"/>
          </a:p>
        </p:txBody>
      </p:sp>
      <p:sp>
        <p:nvSpPr>
          <p:cNvPr id="6" name="Textplatzhalter 5"/>
          <p:cNvSpPr>
            <a:spLocks noGrp="1"/>
          </p:cNvSpPr>
          <p:nvPr>
            <p:ph type="body" sz="quarter" idx="13"/>
          </p:nvPr>
        </p:nvSpPr>
        <p:spPr/>
        <p:txBody>
          <a:bodyPr/>
          <a:lstStyle/>
          <a:p>
            <a:r>
              <a:rPr lang="en-GB" dirty="0"/>
              <a:t>2.2 </a:t>
            </a:r>
            <a:r>
              <a:rPr lang="en-GB" dirty="0" err="1"/>
              <a:t>Specflow</a:t>
            </a:r>
            <a:r>
              <a:rPr lang="en-GB" dirty="0"/>
              <a:t>: Gherkin Language</a:t>
            </a:r>
          </a:p>
        </p:txBody>
      </p:sp>
      <p:pic>
        <p:nvPicPr>
          <p:cNvPr id="17" name="Picture 16">
            <a:extLst>
              <a:ext uri="{FF2B5EF4-FFF2-40B4-BE49-F238E27FC236}">
                <a16:creationId xmlns:a16="http://schemas.microsoft.com/office/drawing/2014/main" id="{D197B226-D8CE-49D8-B6BB-4C10E3D29813}"/>
              </a:ext>
            </a:extLst>
          </p:cNvPr>
          <p:cNvPicPr>
            <a:picLocks noChangeAspect="1"/>
          </p:cNvPicPr>
          <p:nvPr/>
        </p:nvPicPr>
        <p:blipFill>
          <a:blip r:embed="rId2"/>
          <a:stretch>
            <a:fillRect/>
          </a:stretch>
        </p:blipFill>
        <p:spPr>
          <a:xfrm>
            <a:off x="554697" y="1327008"/>
            <a:ext cx="7931426" cy="3267289"/>
          </a:xfrm>
          <a:prstGeom prst="rect">
            <a:avLst/>
          </a:prstGeom>
        </p:spPr>
      </p:pic>
      <p:sp>
        <p:nvSpPr>
          <p:cNvPr id="18" name="Rectangle 17">
            <a:extLst>
              <a:ext uri="{FF2B5EF4-FFF2-40B4-BE49-F238E27FC236}">
                <a16:creationId xmlns:a16="http://schemas.microsoft.com/office/drawing/2014/main" id="{1A10A2F1-D7B6-453A-9350-FC07B712FD98}"/>
              </a:ext>
            </a:extLst>
          </p:cNvPr>
          <p:cNvSpPr/>
          <p:nvPr/>
        </p:nvSpPr>
        <p:spPr>
          <a:xfrm>
            <a:off x="6274904" y="1736035"/>
            <a:ext cx="1961322" cy="702365"/>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s-ES"/>
          </a:p>
        </p:txBody>
      </p:sp>
      <p:sp>
        <p:nvSpPr>
          <p:cNvPr id="19" name="Rectangle 18">
            <a:extLst>
              <a:ext uri="{FF2B5EF4-FFF2-40B4-BE49-F238E27FC236}">
                <a16:creationId xmlns:a16="http://schemas.microsoft.com/office/drawing/2014/main" id="{2F55BEC7-4C6D-43E4-B310-642281DECFA8}"/>
              </a:ext>
            </a:extLst>
          </p:cNvPr>
          <p:cNvSpPr/>
          <p:nvPr/>
        </p:nvSpPr>
        <p:spPr>
          <a:xfrm>
            <a:off x="1053548" y="1736035"/>
            <a:ext cx="4625009" cy="2789582"/>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s-ES"/>
          </a:p>
        </p:txBody>
      </p:sp>
      <p:sp>
        <p:nvSpPr>
          <p:cNvPr id="20" name="Arrow: Bent-Up 19">
            <a:extLst>
              <a:ext uri="{FF2B5EF4-FFF2-40B4-BE49-F238E27FC236}">
                <a16:creationId xmlns:a16="http://schemas.microsoft.com/office/drawing/2014/main" id="{E2F64A69-0313-473E-95A5-57B613C4F122}"/>
              </a:ext>
            </a:extLst>
          </p:cNvPr>
          <p:cNvSpPr/>
          <p:nvPr/>
        </p:nvSpPr>
        <p:spPr>
          <a:xfrm>
            <a:off x="5797826" y="2571750"/>
            <a:ext cx="1663148" cy="767798"/>
          </a:xfrm>
          <a:prstGeom prst="bentUpArrow">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20284481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p:cNvSpPr>
            <a:spLocks noGrp="1"/>
          </p:cNvSpPr>
          <p:nvPr>
            <p:ph type="ftr" sz="quarter" idx="10"/>
          </p:nvPr>
        </p:nvSpPr>
        <p:spPr/>
        <p:txBody>
          <a:bodyPr/>
          <a:lstStyle/>
          <a:p>
            <a:r>
              <a:rPr lang="en-GB">
                <a:solidFill>
                  <a:schemeClr val="tx1"/>
                </a:solidFill>
              </a:rPr>
              <a:t>Swiss Software Engineering: </a:t>
            </a:r>
            <a:r>
              <a:rPr lang="en-GB" b="1">
                <a:solidFill>
                  <a:schemeClr val="tx1"/>
                </a:solidFill>
                <a:latin typeface="Calibri"/>
                <a:cs typeface="Calibri"/>
              </a:rPr>
              <a:t>betterask.erni</a:t>
            </a:r>
          </a:p>
        </p:txBody>
      </p:sp>
      <p:sp>
        <p:nvSpPr>
          <p:cNvPr id="3" name="Foliennummernplatzhalter 2"/>
          <p:cNvSpPr>
            <a:spLocks noGrp="1"/>
          </p:cNvSpPr>
          <p:nvPr>
            <p:ph type="sldNum" sz="quarter" idx="11"/>
          </p:nvPr>
        </p:nvSpPr>
        <p:spPr/>
        <p:txBody>
          <a:bodyPr/>
          <a:lstStyle/>
          <a:p>
            <a:fld id="{9F5F539E-0E69-451B-AC12-57C40F9178F7}" type="slidenum">
              <a:rPr lang="en-GB" smtClean="0">
                <a:solidFill>
                  <a:srgbClr val="3C3C00"/>
                </a:solidFill>
              </a:rPr>
              <a:pPr/>
              <a:t>14</a:t>
            </a:fld>
            <a:endParaRPr lang="en-GB">
              <a:solidFill>
                <a:srgbClr val="3C3C00"/>
              </a:solidFill>
            </a:endParaRPr>
          </a:p>
        </p:txBody>
      </p:sp>
      <p:sp>
        <p:nvSpPr>
          <p:cNvPr id="4" name="Inhaltsplatzhalter 3"/>
          <p:cNvSpPr>
            <a:spLocks noGrp="1"/>
          </p:cNvSpPr>
          <p:nvPr>
            <p:ph sz="quarter" idx="12"/>
          </p:nvPr>
        </p:nvSpPr>
        <p:spPr>
          <a:xfrm>
            <a:off x="250757" y="1262228"/>
            <a:ext cx="7725547" cy="3514560"/>
          </a:xfrm>
        </p:spPr>
        <p:txBody>
          <a:bodyPr/>
          <a:lstStyle/>
          <a:p>
            <a:pPr algn="just"/>
            <a:endParaRPr lang="en-US" dirty="0"/>
          </a:p>
          <a:p>
            <a:endParaRPr lang="en-GB" dirty="0"/>
          </a:p>
        </p:txBody>
      </p:sp>
      <p:sp>
        <p:nvSpPr>
          <p:cNvPr id="5" name="Titel 4"/>
          <p:cNvSpPr>
            <a:spLocks noGrp="1"/>
          </p:cNvSpPr>
          <p:nvPr>
            <p:ph type="title"/>
          </p:nvPr>
        </p:nvSpPr>
        <p:spPr/>
        <p:txBody>
          <a:bodyPr/>
          <a:lstStyle/>
          <a:p>
            <a:r>
              <a:rPr lang="es-ES" b="1" dirty="0"/>
              <a:t>01. UI Web </a:t>
            </a:r>
            <a:r>
              <a:rPr lang="es-ES" b="1" dirty="0" err="1"/>
              <a:t>based</a:t>
            </a:r>
            <a:r>
              <a:rPr lang="es-ES" b="1" dirty="0"/>
              <a:t> </a:t>
            </a:r>
            <a:r>
              <a:rPr lang="es-ES" b="1" dirty="0" err="1"/>
              <a:t>application</a:t>
            </a:r>
            <a:r>
              <a:rPr lang="es-ES" b="1" dirty="0"/>
              <a:t> </a:t>
            </a:r>
            <a:r>
              <a:rPr lang="es-ES" b="1" dirty="0" err="1"/>
              <a:t>Automation</a:t>
            </a:r>
            <a:endParaRPr lang="es-ES" b="1" dirty="0"/>
          </a:p>
        </p:txBody>
      </p:sp>
      <p:sp>
        <p:nvSpPr>
          <p:cNvPr id="6" name="Textplatzhalter 5"/>
          <p:cNvSpPr>
            <a:spLocks noGrp="1"/>
          </p:cNvSpPr>
          <p:nvPr>
            <p:ph type="body" sz="quarter" idx="13"/>
          </p:nvPr>
        </p:nvSpPr>
        <p:spPr/>
        <p:txBody>
          <a:bodyPr/>
          <a:lstStyle/>
          <a:p>
            <a:r>
              <a:rPr lang="en-GB" dirty="0"/>
              <a:t>Selenium: How to Start a New Project</a:t>
            </a:r>
          </a:p>
        </p:txBody>
      </p:sp>
      <p:pic>
        <p:nvPicPr>
          <p:cNvPr id="13" name="Picture 12">
            <a:extLst>
              <a:ext uri="{FF2B5EF4-FFF2-40B4-BE49-F238E27FC236}">
                <a16:creationId xmlns:a16="http://schemas.microsoft.com/office/drawing/2014/main" id="{A73583A6-C69E-490C-A57A-442627D9C9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4" name="TextBox 13">
            <a:extLst>
              <a:ext uri="{FF2B5EF4-FFF2-40B4-BE49-F238E27FC236}">
                <a16:creationId xmlns:a16="http://schemas.microsoft.com/office/drawing/2014/main" id="{D98C9068-F804-4B40-8FB5-0C8A2920D25A}"/>
              </a:ext>
            </a:extLst>
          </p:cNvPr>
          <p:cNvSpPr txBox="1"/>
          <p:nvPr/>
        </p:nvSpPr>
        <p:spPr>
          <a:xfrm>
            <a:off x="790570" y="1797635"/>
            <a:ext cx="7403667" cy="1384995"/>
          </a:xfrm>
          <a:prstGeom prst="rect">
            <a:avLst/>
          </a:prstGeom>
          <a:noFill/>
        </p:spPr>
        <p:txBody>
          <a:bodyPr wrap="square" rtlCol="0">
            <a:spAutoFit/>
          </a:bodyPr>
          <a:lstStyle/>
          <a:p>
            <a:pPr algn="ctr"/>
            <a:r>
              <a:rPr lang="es-ES" sz="6600" dirty="0">
                <a:solidFill>
                  <a:schemeClr val="bg1"/>
                </a:solidFill>
                <a:latin typeface="Franklin Gothic Demi" panose="020B0703020102020204" pitchFamily="34" charset="0"/>
                <a:cs typeface="Aharoni" panose="020B0604020202020204" pitchFamily="2" charset="-79"/>
              </a:rPr>
              <a:t>PRACTICE</a:t>
            </a:r>
          </a:p>
          <a:p>
            <a:pPr algn="ctr"/>
            <a:endParaRPr lang="es-ES" dirty="0">
              <a:solidFill>
                <a:schemeClr val="bg1"/>
              </a:solidFill>
            </a:endParaRPr>
          </a:p>
        </p:txBody>
      </p:sp>
      <p:cxnSp>
        <p:nvCxnSpPr>
          <p:cNvPr id="16" name="Straight Connector 15">
            <a:extLst>
              <a:ext uri="{FF2B5EF4-FFF2-40B4-BE49-F238E27FC236}">
                <a16:creationId xmlns:a16="http://schemas.microsoft.com/office/drawing/2014/main" id="{590F4191-4EF4-43BE-AA81-A0E2A8BD615A}"/>
              </a:ext>
            </a:extLst>
          </p:cNvPr>
          <p:cNvCxnSpPr>
            <a:cxnSpLocks/>
          </p:cNvCxnSpPr>
          <p:nvPr/>
        </p:nvCxnSpPr>
        <p:spPr>
          <a:xfrm>
            <a:off x="2518012" y="2747129"/>
            <a:ext cx="3939938" cy="0"/>
          </a:xfrm>
          <a:prstGeom prst="line">
            <a:avLst/>
          </a:prstGeom>
          <a:ln>
            <a:solidFill>
              <a:schemeClr val="bg2">
                <a:lumMod val="75000"/>
              </a:schemeClr>
            </a:solidFill>
          </a:ln>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99EDB2B2-3267-4BE3-8F83-B6223314573C}"/>
              </a:ext>
            </a:extLst>
          </p:cNvPr>
          <p:cNvSpPr txBox="1"/>
          <p:nvPr/>
        </p:nvSpPr>
        <p:spPr>
          <a:xfrm>
            <a:off x="2232055" y="2751058"/>
            <a:ext cx="4364020" cy="738664"/>
          </a:xfrm>
          <a:prstGeom prst="rect">
            <a:avLst/>
          </a:prstGeom>
          <a:noFill/>
        </p:spPr>
        <p:txBody>
          <a:bodyPr wrap="square" rtlCol="0">
            <a:spAutoFit/>
          </a:bodyPr>
          <a:lstStyle/>
          <a:p>
            <a:pPr algn="ctr"/>
            <a:r>
              <a:rPr lang="es-ES" sz="2400" dirty="0">
                <a:solidFill>
                  <a:schemeClr val="bg1"/>
                </a:solidFill>
              </a:rPr>
              <a:t>USING SPECFLOW &amp; POM</a:t>
            </a:r>
          </a:p>
          <a:p>
            <a:endParaRPr lang="es-ES" dirty="0"/>
          </a:p>
        </p:txBody>
      </p:sp>
    </p:spTree>
    <p:extLst>
      <p:ext uri="{BB962C8B-B14F-4D97-AF65-F5344CB8AC3E}">
        <p14:creationId xmlns:p14="http://schemas.microsoft.com/office/powerpoint/2010/main" val="39621196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893EE9E-6F61-4929-8192-9CE2F098F339}"/>
              </a:ext>
            </a:extLst>
          </p:cNvPr>
          <p:cNvPicPr>
            <a:picLocks noChangeAspect="1"/>
          </p:cNvPicPr>
          <p:nvPr/>
        </p:nvPicPr>
        <p:blipFill>
          <a:blip r:embed="rId2"/>
          <a:stretch>
            <a:fillRect/>
          </a:stretch>
        </p:blipFill>
        <p:spPr>
          <a:xfrm>
            <a:off x="6506391" y="1335314"/>
            <a:ext cx="1514155" cy="1848678"/>
          </a:xfrm>
          <a:prstGeom prst="rect">
            <a:avLst/>
          </a:prstGeom>
          <a:noFill/>
          <a:ln>
            <a:noFill/>
          </a:ln>
        </p:spPr>
      </p:pic>
      <p:sp>
        <p:nvSpPr>
          <p:cNvPr id="3" name="Rectangle 2">
            <a:extLst>
              <a:ext uri="{FF2B5EF4-FFF2-40B4-BE49-F238E27FC236}">
                <a16:creationId xmlns:a16="http://schemas.microsoft.com/office/drawing/2014/main" id="{CA176725-41DF-49A8-A094-8092F1A33814}"/>
              </a:ext>
            </a:extLst>
          </p:cNvPr>
          <p:cNvSpPr/>
          <p:nvPr/>
        </p:nvSpPr>
        <p:spPr>
          <a:xfrm>
            <a:off x="2777339" y="2074987"/>
            <a:ext cx="2566728" cy="369332"/>
          </a:xfrm>
          <a:prstGeom prst="rect">
            <a:avLst/>
          </a:prstGeom>
        </p:spPr>
        <p:txBody>
          <a:bodyPr wrap="none">
            <a:spAutoFit/>
          </a:bodyPr>
          <a:lstStyle/>
          <a:p>
            <a:r>
              <a:rPr lang="es-ES" dirty="0">
                <a:solidFill>
                  <a:schemeClr val="bg1"/>
                </a:solidFill>
                <a:latin typeface="Bahnschrift SemiBold" panose="020B0502040204020203" pitchFamily="34" charset="0"/>
              </a:rPr>
              <a:t>Diego Martínez Gilabert</a:t>
            </a:r>
          </a:p>
        </p:txBody>
      </p:sp>
      <p:sp>
        <p:nvSpPr>
          <p:cNvPr id="4" name="Rectangle 3">
            <a:extLst>
              <a:ext uri="{FF2B5EF4-FFF2-40B4-BE49-F238E27FC236}">
                <a16:creationId xmlns:a16="http://schemas.microsoft.com/office/drawing/2014/main" id="{8BFB553A-33A4-4C22-8F31-3F9C5AA0C989}"/>
              </a:ext>
            </a:extLst>
          </p:cNvPr>
          <p:cNvSpPr/>
          <p:nvPr/>
        </p:nvSpPr>
        <p:spPr>
          <a:xfrm>
            <a:off x="2397427" y="2576071"/>
            <a:ext cx="3326552" cy="307777"/>
          </a:xfrm>
          <a:prstGeom prst="rect">
            <a:avLst/>
          </a:prstGeom>
        </p:spPr>
        <p:txBody>
          <a:bodyPr wrap="none">
            <a:spAutoFit/>
          </a:bodyPr>
          <a:lstStyle/>
          <a:p>
            <a:pPr algn="r"/>
            <a:r>
              <a:rPr lang="es-ES" sz="1400" dirty="0">
                <a:solidFill>
                  <a:schemeClr val="bg1"/>
                </a:solidFill>
                <a:latin typeface="Bahnschrift SemiBold" panose="020B0502040204020203" pitchFamily="34" charset="0"/>
              </a:rPr>
              <a:t>diegomartinezgilabert@erni-espana.es</a:t>
            </a:r>
          </a:p>
        </p:txBody>
      </p:sp>
    </p:spTree>
    <p:extLst>
      <p:ext uri="{BB962C8B-B14F-4D97-AF65-F5344CB8AC3E}">
        <p14:creationId xmlns:p14="http://schemas.microsoft.com/office/powerpoint/2010/main" val="26916777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2704159-8B8A-48A1-84D2-151FFFE7CF08}"/>
              </a:ext>
            </a:extLst>
          </p:cNvPr>
          <p:cNvSpPr>
            <a:spLocks noGrp="1"/>
          </p:cNvSpPr>
          <p:nvPr>
            <p:ph type="ftr" sz="quarter" idx="10"/>
          </p:nvPr>
        </p:nvSpPr>
        <p:spPr/>
        <p:txBody>
          <a:bodyPr/>
          <a:lstStyle/>
          <a:p>
            <a:r>
              <a:rPr lang="en-US"/>
              <a:t>Swiss Software Engineering: </a:t>
            </a:r>
            <a:r>
              <a:rPr lang="en-US" b="1">
                <a:latin typeface="Calibri"/>
                <a:cs typeface="Calibri"/>
              </a:rPr>
              <a:t>betterask.erni</a:t>
            </a:r>
            <a:endParaRPr lang="en-US" b="1" dirty="0">
              <a:latin typeface="Calibri"/>
              <a:cs typeface="Calibri"/>
            </a:endParaRPr>
          </a:p>
        </p:txBody>
      </p:sp>
      <p:sp>
        <p:nvSpPr>
          <p:cNvPr id="3" name="Slide Number Placeholder 2">
            <a:extLst>
              <a:ext uri="{FF2B5EF4-FFF2-40B4-BE49-F238E27FC236}">
                <a16:creationId xmlns:a16="http://schemas.microsoft.com/office/drawing/2014/main" id="{96120D40-2565-44E8-BFE7-2A20B67ADE1A}"/>
              </a:ext>
            </a:extLst>
          </p:cNvPr>
          <p:cNvSpPr>
            <a:spLocks noGrp="1"/>
          </p:cNvSpPr>
          <p:nvPr>
            <p:ph type="sldNum" sz="quarter" idx="11"/>
          </p:nvPr>
        </p:nvSpPr>
        <p:spPr/>
        <p:txBody>
          <a:bodyPr/>
          <a:lstStyle/>
          <a:p>
            <a:fld id="{9F5F539E-0E69-451B-AC12-57C40F9178F7}" type="slidenum">
              <a:rPr lang="en-US" smtClean="0"/>
              <a:pPr/>
              <a:t>2</a:t>
            </a:fld>
            <a:endParaRPr lang="en-US" dirty="0"/>
          </a:p>
        </p:txBody>
      </p:sp>
      <p:sp>
        <p:nvSpPr>
          <p:cNvPr id="4" name="Content Placeholder 3">
            <a:extLst>
              <a:ext uri="{FF2B5EF4-FFF2-40B4-BE49-F238E27FC236}">
                <a16:creationId xmlns:a16="http://schemas.microsoft.com/office/drawing/2014/main" id="{995F4782-A464-4A0F-AFC4-5A5FC068BE24}"/>
              </a:ext>
            </a:extLst>
          </p:cNvPr>
          <p:cNvSpPr>
            <a:spLocks noGrp="1"/>
          </p:cNvSpPr>
          <p:nvPr>
            <p:ph sz="quarter" idx="12"/>
          </p:nvPr>
        </p:nvSpPr>
        <p:spPr>
          <a:xfrm>
            <a:off x="250758" y="1333021"/>
            <a:ext cx="4510568" cy="3207683"/>
          </a:xfrm>
        </p:spPr>
        <p:txBody>
          <a:bodyPr>
            <a:normAutofit/>
          </a:bodyPr>
          <a:lstStyle/>
          <a:p>
            <a:r>
              <a:rPr lang="es-ES" b="1" dirty="0"/>
              <a:t>01. UI Web </a:t>
            </a:r>
            <a:r>
              <a:rPr lang="es-ES" b="1" dirty="0" err="1"/>
              <a:t>based</a:t>
            </a:r>
            <a:r>
              <a:rPr lang="es-ES" b="1" dirty="0"/>
              <a:t> </a:t>
            </a:r>
            <a:r>
              <a:rPr lang="es-ES" b="1" dirty="0" err="1"/>
              <a:t>application</a:t>
            </a:r>
            <a:r>
              <a:rPr lang="es-ES" b="1" dirty="0"/>
              <a:t> </a:t>
            </a:r>
            <a:r>
              <a:rPr lang="es-ES" b="1" dirty="0" err="1"/>
              <a:t>Automation</a:t>
            </a:r>
            <a:endParaRPr lang="es-ES" b="1" dirty="0"/>
          </a:p>
          <a:p>
            <a:pPr lvl="1"/>
            <a:r>
              <a:rPr lang="es-ES" dirty="0" err="1"/>
              <a:t>Selenium</a:t>
            </a:r>
            <a:r>
              <a:rPr lang="es-ES" dirty="0"/>
              <a:t> </a:t>
            </a:r>
            <a:r>
              <a:rPr lang="es-ES" dirty="0" err="1"/>
              <a:t>Webdriver</a:t>
            </a:r>
            <a:r>
              <a:rPr lang="es-ES" dirty="0"/>
              <a:t>, BDD </a:t>
            </a:r>
            <a:r>
              <a:rPr lang="es-ES" dirty="0" err="1"/>
              <a:t>Gherkin</a:t>
            </a:r>
            <a:r>
              <a:rPr lang="es-ES" dirty="0"/>
              <a:t> </a:t>
            </a:r>
            <a:r>
              <a:rPr lang="es-ES" dirty="0" err="1"/>
              <a:t>Language</a:t>
            </a:r>
            <a:r>
              <a:rPr lang="es-ES" dirty="0"/>
              <a:t>, </a:t>
            </a:r>
            <a:br>
              <a:rPr lang="es-ES" dirty="0"/>
            </a:br>
            <a:r>
              <a:rPr lang="es-ES" dirty="0" err="1"/>
              <a:t>Specflow</a:t>
            </a:r>
            <a:r>
              <a:rPr lang="es-ES" dirty="0"/>
              <a:t>, Page </a:t>
            </a:r>
            <a:r>
              <a:rPr lang="es-ES" dirty="0" err="1"/>
              <a:t>Object</a:t>
            </a:r>
            <a:r>
              <a:rPr lang="es-ES" dirty="0"/>
              <a:t> </a:t>
            </a:r>
            <a:r>
              <a:rPr lang="es-ES" dirty="0" err="1"/>
              <a:t>Model</a:t>
            </a:r>
            <a:br>
              <a:rPr lang="es-ES" dirty="0"/>
            </a:br>
            <a:endParaRPr lang="es-ES" dirty="0"/>
          </a:p>
          <a:p>
            <a:r>
              <a:rPr lang="en-US" b="1" dirty="0">
                <a:solidFill>
                  <a:schemeClr val="tx1">
                    <a:lumMod val="60000"/>
                    <a:lumOff val="40000"/>
                  </a:schemeClr>
                </a:solidFill>
              </a:rPr>
              <a:t>02. Backend API Rest Automation</a:t>
            </a:r>
          </a:p>
          <a:p>
            <a:pPr lvl="1"/>
            <a:r>
              <a:rPr lang="en-US" dirty="0">
                <a:solidFill>
                  <a:schemeClr val="tx1">
                    <a:lumMod val="40000"/>
                    <a:lumOff val="60000"/>
                  </a:schemeClr>
                </a:solidFill>
              </a:rPr>
              <a:t>GET / POST / PUT / DELETE requests</a:t>
            </a:r>
          </a:p>
          <a:p>
            <a:pPr lvl="1"/>
            <a:r>
              <a:rPr lang="en-US" dirty="0">
                <a:solidFill>
                  <a:schemeClr val="tx1">
                    <a:lumMod val="40000"/>
                    <a:lumOff val="60000"/>
                  </a:schemeClr>
                </a:solidFill>
              </a:rPr>
              <a:t>Postman, </a:t>
            </a:r>
            <a:r>
              <a:rPr lang="en-US" dirty="0" err="1">
                <a:solidFill>
                  <a:schemeClr val="tx1">
                    <a:lumMod val="40000"/>
                    <a:lumOff val="60000"/>
                  </a:schemeClr>
                </a:solidFill>
              </a:rPr>
              <a:t>ResponsibilityChain</a:t>
            </a:r>
            <a:r>
              <a:rPr lang="en-US" dirty="0">
                <a:solidFill>
                  <a:schemeClr val="tx1">
                    <a:lumMod val="40000"/>
                    <a:lumOff val="60000"/>
                  </a:schemeClr>
                </a:solidFill>
              </a:rPr>
              <a:t> pattern</a:t>
            </a:r>
            <a:endParaRPr lang="es-ES" dirty="0">
              <a:solidFill>
                <a:schemeClr val="tx1">
                  <a:lumMod val="40000"/>
                  <a:lumOff val="60000"/>
                </a:schemeClr>
              </a:solidFill>
            </a:endParaRPr>
          </a:p>
          <a:p>
            <a:pPr marL="342945" lvl="1" indent="0">
              <a:buNone/>
            </a:pPr>
            <a:endParaRPr lang="es-ES" dirty="0"/>
          </a:p>
          <a:p>
            <a:r>
              <a:rPr lang="es-ES" b="1" dirty="0">
                <a:solidFill>
                  <a:schemeClr val="tx1">
                    <a:lumMod val="60000"/>
                    <a:lumOff val="40000"/>
                  </a:schemeClr>
                </a:solidFill>
              </a:rPr>
              <a:t>03. UI Android </a:t>
            </a:r>
            <a:r>
              <a:rPr lang="es-ES" b="1" dirty="0" err="1">
                <a:solidFill>
                  <a:schemeClr val="tx1">
                    <a:lumMod val="60000"/>
                    <a:lumOff val="40000"/>
                  </a:schemeClr>
                </a:solidFill>
              </a:rPr>
              <a:t>application</a:t>
            </a:r>
            <a:r>
              <a:rPr lang="es-ES" b="1" dirty="0">
                <a:solidFill>
                  <a:schemeClr val="tx1">
                    <a:lumMod val="60000"/>
                    <a:lumOff val="40000"/>
                  </a:schemeClr>
                </a:solidFill>
              </a:rPr>
              <a:t> </a:t>
            </a:r>
            <a:r>
              <a:rPr lang="es-ES" b="1" dirty="0" err="1">
                <a:solidFill>
                  <a:schemeClr val="tx1">
                    <a:lumMod val="60000"/>
                    <a:lumOff val="40000"/>
                  </a:schemeClr>
                </a:solidFill>
              </a:rPr>
              <a:t>Automation</a:t>
            </a:r>
            <a:endParaRPr lang="es-ES" b="1" dirty="0">
              <a:solidFill>
                <a:schemeClr val="tx1">
                  <a:lumMod val="60000"/>
                  <a:lumOff val="40000"/>
                </a:schemeClr>
              </a:solidFill>
            </a:endParaRPr>
          </a:p>
          <a:p>
            <a:pPr lvl="1"/>
            <a:r>
              <a:rPr lang="es-ES" dirty="0" err="1">
                <a:solidFill>
                  <a:schemeClr val="tx1">
                    <a:lumMod val="40000"/>
                    <a:lumOff val="60000"/>
                  </a:schemeClr>
                </a:solidFill>
              </a:rPr>
              <a:t>Appium</a:t>
            </a:r>
            <a:r>
              <a:rPr lang="es-ES" dirty="0">
                <a:solidFill>
                  <a:schemeClr val="tx1">
                    <a:lumMod val="40000"/>
                    <a:lumOff val="60000"/>
                  </a:schemeClr>
                </a:solidFill>
              </a:rPr>
              <a:t>, </a:t>
            </a:r>
            <a:r>
              <a:rPr lang="es-ES" dirty="0" err="1">
                <a:solidFill>
                  <a:schemeClr val="tx1">
                    <a:lumMod val="40000"/>
                    <a:lumOff val="60000"/>
                  </a:schemeClr>
                </a:solidFill>
              </a:rPr>
              <a:t>Locators</a:t>
            </a:r>
            <a:r>
              <a:rPr lang="es-ES" dirty="0">
                <a:solidFill>
                  <a:schemeClr val="tx1">
                    <a:lumMod val="40000"/>
                    <a:lumOff val="60000"/>
                  </a:schemeClr>
                </a:solidFill>
              </a:rPr>
              <a:t> in Android</a:t>
            </a:r>
            <a:br>
              <a:rPr lang="es-ES" dirty="0"/>
            </a:br>
            <a:endParaRPr lang="es-ES" dirty="0"/>
          </a:p>
        </p:txBody>
      </p:sp>
      <p:sp>
        <p:nvSpPr>
          <p:cNvPr id="5" name="Title 4">
            <a:extLst>
              <a:ext uri="{FF2B5EF4-FFF2-40B4-BE49-F238E27FC236}">
                <a16:creationId xmlns:a16="http://schemas.microsoft.com/office/drawing/2014/main" id="{CB5DE737-8B5A-434A-8355-41DA97B14B40}"/>
              </a:ext>
            </a:extLst>
          </p:cNvPr>
          <p:cNvSpPr>
            <a:spLocks noGrp="1"/>
          </p:cNvSpPr>
          <p:nvPr>
            <p:ph type="title"/>
          </p:nvPr>
        </p:nvSpPr>
        <p:spPr/>
        <p:txBody>
          <a:bodyPr/>
          <a:lstStyle/>
          <a:p>
            <a:r>
              <a:rPr lang="en-GB" dirty="0"/>
              <a:t>QA – Automation Tester Certification</a:t>
            </a:r>
            <a:endParaRPr lang="es-ES" dirty="0"/>
          </a:p>
        </p:txBody>
      </p:sp>
      <p:sp>
        <p:nvSpPr>
          <p:cNvPr id="6" name="Text Placeholder 5">
            <a:extLst>
              <a:ext uri="{FF2B5EF4-FFF2-40B4-BE49-F238E27FC236}">
                <a16:creationId xmlns:a16="http://schemas.microsoft.com/office/drawing/2014/main" id="{DE8F1A4A-57BA-47FE-B39F-56DB25F1DD60}"/>
              </a:ext>
            </a:extLst>
          </p:cNvPr>
          <p:cNvSpPr>
            <a:spLocks noGrp="1"/>
          </p:cNvSpPr>
          <p:nvPr>
            <p:ph type="body" sz="quarter" idx="13"/>
          </p:nvPr>
        </p:nvSpPr>
        <p:spPr/>
        <p:txBody>
          <a:bodyPr/>
          <a:lstStyle/>
          <a:p>
            <a:r>
              <a:rPr lang="es-ES" dirty="0"/>
              <a:t>Content</a:t>
            </a:r>
          </a:p>
        </p:txBody>
      </p:sp>
      <p:sp>
        <p:nvSpPr>
          <p:cNvPr id="7" name="Content Placeholder 3">
            <a:extLst>
              <a:ext uri="{FF2B5EF4-FFF2-40B4-BE49-F238E27FC236}">
                <a16:creationId xmlns:a16="http://schemas.microsoft.com/office/drawing/2014/main" id="{ACAA7E8D-9471-410B-9B47-E35EDF32756D}"/>
              </a:ext>
            </a:extLst>
          </p:cNvPr>
          <p:cNvSpPr txBox="1">
            <a:spLocks/>
          </p:cNvSpPr>
          <p:nvPr/>
        </p:nvSpPr>
        <p:spPr>
          <a:xfrm>
            <a:off x="4633432" y="1333021"/>
            <a:ext cx="4510568" cy="3207683"/>
          </a:xfrm>
          <a:prstGeom prst="rect">
            <a:avLst/>
          </a:prstGeom>
        </p:spPr>
        <p:txBody>
          <a:bodyPr vert="horz" lIns="27004" tIns="21600" rIns="27004" bIns="21600"/>
          <a:lstStyle>
            <a:lvl1pPr marL="138131" indent="-138131" algn="l" defTabSz="685754" rtl="0" eaLnBrk="1" latinLnBrk="0" hangingPunct="1">
              <a:lnSpc>
                <a:spcPts val="1800"/>
              </a:lnSpc>
              <a:spcBef>
                <a:spcPts val="600"/>
              </a:spcBef>
              <a:buClr>
                <a:srgbClr val="242F78"/>
              </a:buClr>
              <a:buSzPct val="90000"/>
              <a:buFont typeface="Wingdings" charset="2"/>
              <a:buChar char="§"/>
              <a:defRPr sz="1400" kern="1200">
                <a:solidFill>
                  <a:schemeClr val="tx1"/>
                </a:solidFill>
                <a:latin typeface="Calibri Light"/>
                <a:ea typeface="+mn-ea"/>
                <a:cs typeface="+mn-cs"/>
              </a:defRPr>
            </a:lvl1pPr>
            <a:lvl2pPr marL="467978" indent="-125033" algn="l" defTabSz="685754" rtl="0" eaLnBrk="1" latinLnBrk="0" hangingPunct="1">
              <a:lnSpc>
                <a:spcPts val="1800"/>
              </a:lnSpc>
              <a:spcBef>
                <a:spcPts val="600"/>
              </a:spcBef>
              <a:buClr>
                <a:srgbClr val="242F78"/>
              </a:buClr>
              <a:buSzPct val="90000"/>
              <a:buFont typeface="Wingdings" charset="2"/>
              <a:buChar char="§"/>
              <a:defRPr sz="1400" kern="1200">
                <a:solidFill>
                  <a:schemeClr val="tx1"/>
                </a:solidFill>
                <a:latin typeface="Calibri Light"/>
                <a:ea typeface="+mn-ea"/>
                <a:cs typeface="+mn-cs"/>
              </a:defRPr>
            </a:lvl2pPr>
            <a:lvl3pPr marL="804970" indent="-119078" algn="l" defTabSz="685754" rtl="0" eaLnBrk="1" latinLnBrk="0" hangingPunct="1">
              <a:lnSpc>
                <a:spcPts val="1800"/>
              </a:lnSpc>
              <a:spcBef>
                <a:spcPts val="600"/>
              </a:spcBef>
              <a:buClr>
                <a:srgbClr val="242F78"/>
              </a:buClr>
              <a:buSzPct val="90000"/>
              <a:buFont typeface="Wingdings" charset="2"/>
              <a:buChar char="§"/>
              <a:defRPr sz="1400" kern="1200" baseline="0">
                <a:solidFill>
                  <a:schemeClr val="tx1"/>
                </a:solidFill>
                <a:latin typeface="Calibri Light"/>
                <a:ea typeface="+mn-ea"/>
                <a:cs typeface="+mn-cs"/>
              </a:defRPr>
            </a:lvl3pPr>
            <a:lvl4pPr marL="1143152" indent="-114315" algn="l" defTabSz="685754" rtl="0" eaLnBrk="1" latinLnBrk="0" hangingPunct="1">
              <a:lnSpc>
                <a:spcPts val="1800"/>
              </a:lnSpc>
              <a:spcBef>
                <a:spcPts val="600"/>
              </a:spcBef>
              <a:buClr>
                <a:srgbClr val="242F78"/>
              </a:buClr>
              <a:buSzPct val="90000"/>
              <a:buFont typeface="Wingdings" charset="2"/>
              <a:buChar char="§"/>
              <a:defRPr sz="1400" kern="1200">
                <a:solidFill>
                  <a:schemeClr val="tx1"/>
                </a:solidFill>
                <a:latin typeface="Calibri Light"/>
                <a:ea typeface="+mn-ea"/>
                <a:cs typeface="+mn-cs"/>
              </a:defRPr>
            </a:lvl4pPr>
            <a:lvl5pPr marL="1481335" indent="-109552" algn="l" defTabSz="685754" rtl="0" eaLnBrk="1" latinLnBrk="0" hangingPunct="1">
              <a:lnSpc>
                <a:spcPts val="1800"/>
              </a:lnSpc>
              <a:spcBef>
                <a:spcPts val="600"/>
              </a:spcBef>
              <a:buClr>
                <a:srgbClr val="242F78"/>
              </a:buClr>
              <a:buSzPct val="90000"/>
              <a:buFont typeface="Wingdings" charset="2"/>
              <a:buChar char="§"/>
              <a:defRPr sz="1400" kern="1200">
                <a:solidFill>
                  <a:schemeClr val="tx1"/>
                </a:solidFill>
                <a:latin typeface="Calibri Light"/>
                <a:ea typeface="+mn-ea"/>
                <a:cs typeface="+mn-cs"/>
              </a:defRPr>
            </a:lvl5pPr>
            <a:lvl6pPr marL="1885824" indent="-171438" algn="l" defTabSz="685754"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702" indent="-171438" algn="l" defTabSz="685754"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578" indent="-171438" algn="l" defTabSz="685754"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456" indent="-171438" algn="l" defTabSz="685754"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a:lstStyle>
          <a:p>
            <a:r>
              <a:rPr lang="es-ES" b="1">
                <a:solidFill>
                  <a:schemeClr val="tx1">
                    <a:lumMod val="60000"/>
                    <a:lumOff val="40000"/>
                  </a:schemeClr>
                </a:solidFill>
              </a:rPr>
              <a:t>04. </a:t>
            </a:r>
            <a:r>
              <a:rPr lang="es-ES" b="1" dirty="0" err="1">
                <a:solidFill>
                  <a:schemeClr val="tx1">
                    <a:lumMod val="60000"/>
                    <a:lumOff val="40000"/>
                  </a:schemeClr>
                </a:solidFill>
              </a:rPr>
              <a:t>Continuous</a:t>
            </a:r>
            <a:r>
              <a:rPr lang="es-ES" b="1" dirty="0">
                <a:solidFill>
                  <a:schemeClr val="tx1">
                    <a:lumMod val="60000"/>
                    <a:lumOff val="40000"/>
                  </a:schemeClr>
                </a:solidFill>
              </a:rPr>
              <a:t> </a:t>
            </a:r>
            <a:r>
              <a:rPr lang="es-ES" b="1" dirty="0" err="1">
                <a:solidFill>
                  <a:schemeClr val="tx1">
                    <a:lumMod val="60000"/>
                    <a:lumOff val="40000"/>
                  </a:schemeClr>
                </a:solidFill>
              </a:rPr>
              <a:t>Integration</a:t>
            </a:r>
            <a:r>
              <a:rPr lang="es-ES" b="1" dirty="0">
                <a:solidFill>
                  <a:schemeClr val="tx1">
                    <a:lumMod val="60000"/>
                    <a:lumOff val="40000"/>
                  </a:schemeClr>
                </a:solidFill>
              </a:rPr>
              <a:t> </a:t>
            </a:r>
            <a:r>
              <a:rPr lang="es-ES" b="1" dirty="0" err="1">
                <a:solidFill>
                  <a:schemeClr val="tx1">
                    <a:lumMod val="60000"/>
                    <a:lumOff val="40000"/>
                  </a:schemeClr>
                </a:solidFill>
              </a:rPr>
              <a:t>over</a:t>
            </a:r>
            <a:r>
              <a:rPr lang="es-ES" b="1" dirty="0">
                <a:solidFill>
                  <a:schemeClr val="tx1">
                    <a:lumMod val="60000"/>
                    <a:lumOff val="40000"/>
                  </a:schemeClr>
                </a:solidFill>
              </a:rPr>
              <a:t> Azure </a:t>
            </a:r>
            <a:r>
              <a:rPr lang="es-ES" b="1" dirty="0" err="1">
                <a:solidFill>
                  <a:schemeClr val="tx1">
                    <a:lumMod val="60000"/>
                    <a:lumOff val="40000"/>
                  </a:schemeClr>
                </a:solidFill>
              </a:rPr>
              <a:t>Environment</a:t>
            </a:r>
            <a:endParaRPr lang="es-ES" b="1" dirty="0">
              <a:solidFill>
                <a:schemeClr val="tx1">
                  <a:lumMod val="60000"/>
                  <a:lumOff val="40000"/>
                </a:schemeClr>
              </a:solidFill>
            </a:endParaRPr>
          </a:p>
          <a:p>
            <a:pPr lvl="1"/>
            <a:r>
              <a:rPr lang="es-ES" dirty="0" err="1">
                <a:solidFill>
                  <a:schemeClr val="tx1">
                    <a:lumMod val="40000"/>
                    <a:lumOff val="60000"/>
                  </a:schemeClr>
                </a:solidFill>
              </a:rPr>
              <a:t>Vstest</a:t>
            </a:r>
            <a:r>
              <a:rPr lang="es-ES" dirty="0">
                <a:solidFill>
                  <a:schemeClr val="tx1">
                    <a:lumMod val="40000"/>
                    <a:lumOff val="60000"/>
                  </a:schemeClr>
                </a:solidFill>
              </a:rPr>
              <a:t> </a:t>
            </a:r>
            <a:r>
              <a:rPr lang="es-ES" dirty="0" err="1">
                <a:solidFill>
                  <a:schemeClr val="tx1">
                    <a:lumMod val="40000"/>
                    <a:lumOff val="60000"/>
                  </a:schemeClr>
                </a:solidFill>
              </a:rPr>
              <a:t>Executor</a:t>
            </a:r>
            <a:endParaRPr lang="es-ES" dirty="0">
              <a:solidFill>
                <a:schemeClr val="tx1">
                  <a:lumMod val="40000"/>
                  <a:lumOff val="60000"/>
                </a:schemeClr>
              </a:solidFill>
            </a:endParaRPr>
          </a:p>
          <a:p>
            <a:pPr lvl="1"/>
            <a:r>
              <a:rPr lang="es-ES" dirty="0">
                <a:solidFill>
                  <a:schemeClr val="tx1">
                    <a:lumMod val="40000"/>
                    <a:lumOff val="60000"/>
                  </a:schemeClr>
                </a:solidFill>
              </a:rPr>
              <a:t>Pipelines</a:t>
            </a:r>
          </a:p>
          <a:p>
            <a:pPr lvl="1"/>
            <a:r>
              <a:rPr lang="es-ES" dirty="0" err="1">
                <a:solidFill>
                  <a:schemeClr val="tx1">
                    <a:lumMod val="40000"/>
                    <a:lumOff val="60000"/>
                  </a:schemeClr>
                </a:solidFill>
              </a:rPr>
              <a:t>Reporting</a:t>
            </a:r>
            <a:endParaRPr lang="es-ES" dirty="0">
              <a:solidFill>
                <a:schemeClr val="tx1">
                  <a:lumMod val="40000"/>
                  <a:lumOff val="60000"/>
                </a:schemeClr>
              </a:solidFill>
            </a:endParaRPr>
          </a:p>
          <a:p>
            <a:pPr lvl="1"/>
            <a:r>
              <a:rPr lang="es-ES" dirty="0" err="1">
                <a:solidFill>
                  <a:schemeClr val="tx1">
                    <a:lumMod val="40000"/>
                    <a:lumOff val="60000"/>
                  </a:schemeClr>
                </a:solidFill>
              </a:rPr>
              <a:t>Selenium</a:t>
            </a:r>
            <a:r>
              <a:rPr lang="es-ES" dirty="0">
                <a:solidFill>
                  <a:schemeClr val="tx1">
                    <a:lumMod val="40000"/>
                    <a:lumOff val="60000"/>
                  </a:schemeClr>
                </a:solidFill>
              </a:rPr>
              <a:t> </a:t>
            </a:r>
            <a:r>
              <a:rPr lang="es-ES" dirty="0" err="1">
                <a:solidFill>
                  <a:schemeClr val="tx1">
                    <a:lumMod val="40000"/>
                    <a:lumOff val="60000"/>
                  </a:schemeClr>
                </a:solidFill>
              </a:rPr>
              <a:t>Grid</a:t>
            </a:r>
            <a:endParaRPr lang="es-ES" dirty="0">
              <a:solidFill>
                <a:schemeClr val="tx1">
                  <a:lumMod val="40000"/>
                  <a:lumOff val="60000"/>
                </a:schemeClr>
              </a:solidFill>
            </a:endParaRPr>
          </a:p>
        </p:txBody>
      </p:sp>
    </p:spTree>
    <p:extLst>
      <p:ext uri="{BB962C8B-B14F-4D97-AF65-F5344CB8AC3E}">
        <p14:creationId xmlns:p14="http://schemas.microsoft.com/office/powerpoint/2010/main" val="31462014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Fußzeilenplatzhalter 1"/>
          <p:cNvSpPr>
            <a:spLocks noGrp="1"/>
          </p:cNvSpPr>
          <p:nvPr>
            <p:ph type="ftr" sz="quarter" idx="10"/>
          </p:nvPr>
        </p:nvSpPr>
        <p:spPr/>
        <p:txBody>
          <a:bodyPr/>
          <a:lstStyle/>
          <a:p>
            <a:r>
              <a:rPr lang="en-GB">
                <a:solidFill>
                  <a:schemeClr val="tx1"/>
                </a:solidFill>
              </a:rPr>
              <a:t>Swiss Software Engineering: </a:t>
            </a:r>
            <a:r>
              <a:rPr lang="en-GB" b="1">
                <a:solidFill>
                  <a:schemeClr val="tx1"/>
                </a:solidFill>
                <a:latin typeface="Calibri"/>
                <a:cs typeface="Calibri"/>
              </a:rPr>
              <a:t>betterask.erni</a:t>
            </a:r>
          </a:p>
        </p:txBody>
      </p:sp>
      <p:sp>
        <p:nvSpPr>
          <p:cNvPr id="3" name="Foliennummernplatzhalter 2"/>
          <p:cNvSpPr>
            <a:spLocks noGrp="1"/>
          </p:cNvSpPr>
          <p:nvPr>
            <p:ph type="sldNum" sz="quarter" idx="11"/>
          </p:nvPr>
        </p:nvSpPr>
        <p:spPr/>
        <p:txBody>
          <a:bodyPr/>
          <a:lstStyle/>
          <a:p>
            <a:fld id="{9F5F539E-0E69-451B-AC12-57C40F9178F7}" type="slidenum">
              <a:rPr lang="en-GB" smtClean="0">
                <a:solidFill>
                  <a:srgbClr val="3C3C00"/>
                </a:solidFill>
              </a:rPr>
              <a:pPr/>
              <a:t>3</a:t>
            </a:fld>
            <a:endParaRPr lang="en-GB">
              <a:solidFill>
                <a:srgbClr val="3C3C00"/>
              </a:solidFill>
            </a:endParaRPr>
          </a:p>
        </p:txBody>
      </p:sp>
      <p:sp>
        <p:nvSpPr>
          <p:cNvPr id="4" name="Inhaltsplatzhalter 3"/>
          <p:cNvSpPr>
            <a:spLocks noGrp="1"/>
          </p:cNvSpPr>
          <p:nvPr>
            <p:ph sz="quarter" idx="12"/>
          </p:nvPr>
        </p:nvSpPr>
        <p:spPr>
          <a:xfrm>
            <a:off x="250757" y="1262228"/>
            <a:ext cx="7725547" cy="3514560"/>
          </a:xfrm>
        </p:spPr>
        <p:txBody>
          <a:bodyPr/>
          <a:lstStyle/>
          <a:p>
            <a:pPr algn="just"/>
            <a:endParaRPr lang="en-US" dirty="0"/>
          </a:p>
          <a:p>
            <a:endParaRPr lang="en-GB" dirty="0"/>
          </a:p>
        </p:txBody>
      </p:sp>
      <p:sp>
        <p:nvSpPr>
          <p:cNvPr id="5" name="Titel 4"/>
          <p:cNvSpPr>
            <a:spLocks noGrp="1"/>
          </p:cNvSpPr>
          <p:nvPr>
            <p:ph type="title"/>
          </p:nvPr>
        </p:nvSpPr>
        <p:spPr/>
        <p:txBody>
          <a:bodyPr/>
          <a:lstStyle/>
          <a:p>
            <a:r>
              <a:rPr lang="es-ES" b="1" dirty="0"/>
              <a:t>01. UI Web </a:t>
            </a:r>
            <a:r>
              <a:rPr lang="es-ES" b="1" dirty="0" err="1"/>
              <a:t>based</a:t>
            </a:r>
            <a:r>
              <a:rPr lang="es-ES" b="1" dirty="0"/>
              <a:t> </a:t>
            </a:r>
            <a:r>
              <a:rPr lang="es-ES" b="1" dirty="0" err="1"/>
              <a:t>application</a:t>
            </a:r>
            <a:r>
              <a:rPr lang="es-ES" b="1" dirty="0"/>
              <a:t> </a:t>
            </a:r>
            <a:r>
              <a:rPr lang="es-ES" b="1" dirty="0" err="1"/>
              <a:t>Automation</a:t>
            </a:r>
            <a:endParaRPr lang="es-ES" b="1" dirty="0"/>
          </a:p>
        </p:txBody>
      </p:sp>
      <p:sp>
        <p:nvSpPr>
          <p:cNvPr id="6" name="Textplatzhalter 5"/>
          <p:cNvSpPr>
            <a:spLocks noGrp="1"/>
          </p:cNvSpPr>
          <p:nvPr>
            <p:ph type="body" sz="quarter" idx="13"/>
          </p:nvPr>
        </p:nvSpPr>
        <p:spPr/>
        <p:txBody>
          <a:bodyPr/>
          <a:lstStyle/>
          <a:p>
            <a:r>
              <a:rPr lang="en-GB" dirty="0"/>
              <a:t>Selenium: How to Start a New Project</a:t>
            </a:r>
          </a:p>
        </p:txBody>
      </p:sp>
      <p:pic>
        <p:nvPicPr>
          <p:cNvPr id="13" name="Picture 12">
            <a:extLst>
              <a:ext uri="{FF2B5EF4-FFF2-40B4-BE49-F238E27FC236}">
                <a16:creationId xmlns:a16="http://schemas.microsoft.com/office/drawing/2014/main" id="{A73583A6-C69E-490C-A57A-442627D9C9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4" name="TextBox 13">
            <a:extLst>
              <a:ext uri="{FF2B5EF4-FFF2-40B4-BE49-F238E27FC236}">
                <a16:creationId xmlns:a16="http://schemas.microsoft.com/office/drawing/2014/main" id="{D98C9068-F804-4B40-8FB5-0C8A2920D25A}"/>
              </a:ext>
            </a:extLst>
          </p:cNvPr>
          <p:cNvSpPr txBox="1"/>
          <p:nvPr/>
        </p:nvSpPr>
        <p:spPr>
          <a:xfrm>
            <a:off x="790570" y="1797635"/>
            <a:ext cx="7403667" cy="1384995"/>
          </a:xfrm>
          <a:prstGeom prst="rect">
            <a:avLst/>
          </a:prstGeom>
          <a:noFill/>
        </p:spPr>
        <p:txBody>
          <a:bodyPr wrap="square" rtlCol="0">
            <a:spAutoFit/>
          </a:bodyPr>
          <a:lstStyle/>
          <a:p>
            <a:pPr algn="ctr"/>
            <a:r>
              <a:rPr lang="es-ES" sz="6600" dirty="0">
                <a:solidFill>
                  <a:schemeClr val="bg1"/>
                </a:solidFill>
                <a:latin typeface="Franklin Gothic Demi" panose="020B0703020102020204" pitchFamily="34" charset="0"/>
                <a:cs typeface="Aharoni" panose="020B0604020202020204" pitchFamily="2" charset="-79"/>
              </a:rPr>
              <a:t>SELENIUM</a:t>
            </a:r>
          </a:p>
          <a:p>
            <a:pPr algn="ctr"/>
            <a:endParaRPr lang="es-ES" dirty="0">
              <a:solidFill>
                <a:schemeClr val="bg1"/>
              </a:solidFill>
            </a:endParaRPr>
          </a:p>
        </p:txBody>
      </p:sp>
      <p:cxnSp>
        <p:nvCxnSpPr>
          <p:cNvPr id="16" name="Straight Connector 15">
            <a:extLst>
              <a:ext uri="{FF2B5EF4-FFF2-40B4-BE49-F238E27FC236}">
                <a16:creationId xmlns:a16="http://schemas.microsoft.com/office/drawing/2014/main" id="{590F4191-4EF4-43BE-AA81-A0E2A8BD615A}"/>
              </a:ext>
            </a:extLst>
          </p:cNvPr>
          <p:cNvCxnSpPr>
            <a:cxnSpLocks/>
          </p:cNvCxnSpPr>
          <p:nvPr/>
        </p:nvCxnSpPr>
        <p:spPr>
          <a:xfrm>
            <a:off x="2518012" y="2747129"/>
            <a:ext cx="3939938" cy="0"/>
          </a:xfrm>
          <a:prstGeom prst="line">
            <a:avLst/>
          </a:prstGeom>
          <a:ln>
            <a:solidFill>
              <a:schemeClr val="bg2">
                <a:lumMod val="75000"/>
              </a:schemeClr>
            </a:solidFill>
          </a:ln>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99EDB2B2-3267-4BE3-8F83-B6223314573C}"/>
              </a:ext>
            </a:extLst>
          </p:cNvPr>
          <p:cNvSpPr txBox="1"/>
          <p:nvPr/>
        </p:nvSpPr>
        <p:spPr>
          <a:xfrm>
            <a:off x="2232055" y="2747129"/>
            <a:ext cx="4364020" cy="738664"/>
          </a:xfrm>
          <a:prstGeom prst="rect">
            <a:avLst/>
          </a:prstGeom>
          <a:noFill/>
        </p:spPr>
        <p:txBody>
          <a:bodyPr wrap="square" rtlCol="0">
            <a:spAutoFit/>
          </a:bodyPr>
          <a:lstStyle/>
          <a:p>
            <a:pPr algn="ctr"/>
            <a:r>
              <a:rPr lang="es-ES" sz="2400" dirty="0">
                <a:solidFill>
                  <a:schemeClr val="bg1"/>
                </a:solidFill>
              </a:rPr>
              <a:t>WEBDRIVER  &amp;  LOCATORS</a:t>
            </a:r>
          </a:p>
          <a:p>
            <a:endParaRPr lang="es-ES" dirty="0"/>
          </a:p>
        </p:txBody>
      </p:sp>
    </p:spTree>
    <p:extLst>
      <p:ext uri="{BB962C8B-B14F-4D97-AF65-F5344CB8AC3E}">
        <p14:creationId xmlns:p14="http://schemas.microsoft.com/office/powerpoint/2010/main" val="8661647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p:cNvSpPr>
            <a:spLocks noGrp="1"/>
          </p:cNvSpPr>
          <p:nvPr>
            <p:ph type="ftr" sz="quarter" idx="10"/>
          </p:nvPr>
        </p:nvSpPr>
        <p:spPr/>
        <p:txBody>
          <a:bodyPr/>
          <a:lstStyle/>
          <a:p>
            <a:r>
              <a:rPr lang="en-GB">
                <a:solidFill>
                  <a:schemeClr val="tx1"/>
                </a:solidFill>
              </a:rPr>
              <a:t>Swiss Software Engineering: </a:t>
            </a:r>
            <a:r>
              <a:rPr lang="en-GB" b="1">
                <a:solidFill>
                  <a:schemeClr val="tx1"/>
                </a:solidFill>
                <a:latin typeface="Calibri"/>
                <a:cs typeface="Calibri"/>
              </a:rPr>
              <a:t>betterask.erni</a:t>
            </a:r>
          </a:p>
        </p:txBody>
      </p:sp>
      <p:sp>
        <p:nvSpPr>
          <p:cNvPr id="3" name="Foliennummernplatzhalter 2"/>
          <p:cNvSpPr>
            <a:spLocks noGrp="1"/>
          </p:cNvSpPr>
          <p:nvPr>
            <p:ph type="sldNum" sz="quarter" idx="11"/>
          </p:nvPr>
        </p:nvSpPr>
        <p:spPr/>
        <p:txBody>
          <a:bodyPr/>
          <a:lstStyle/>
          <a:p>
            <a:fld id="{9F5F539E-0E69-451B-AC12-57C40F9178F7}" type="slidenum">
              <a:rPr lang="en-GB" smtClean="0">
                <a:solidFill>
                  <a:srgbClr val="3C3C00"/>
                </a:solidFill>
              </a:rPr>
              <a:pPr/>
              <a:t>4</a:t>
            </a:fld>
            <a:endParaRPr lang="en-GB">
              <a:solidFill>
                <a:srgbClr val="3C3C00"/>
              </a:solidFill>
            </a:endParaRPr>
          </a:p>
        </p:txBody>
      </p:sp>
      <p:sp>
        <p:nvSpPr>
          <p:cNvPr id="4" name="Inhaltsplatzhalter 3"/>
          <p:cNvSpPr>
            <a:spLocks noGrp="1"/>
          </p:cNvSpPr>
          <p:nvPr>
            <p:ph sz="quarter" idx="12"/>
          </p:nvPr>
        </p:nvSpPr>
        <p:spPr>
          <a:xfrm>
            <a:off x="250757" y="1262228"/>
            <a:ext cx="7725547" cy="3514560"/>
          </a:xfrm>
        </p:spPr>
        <p:txBody>
          <a:bodyPr/>
          <a:lstStyle/>
          <a:p>
            <a:pPr algn="just"/>
            <a:r>
              <a:rPr lang="en-US" dirty="0"/>
              <a:t>Selenium is a </a:t>
            </a:r>
            <a:r>
              <a:rPr lang="en-US" b="1" dirty="0"/>
              <a:t>free</a:t>
            </a:r>
            <a:r>
              <a:rPr lang="en-US" dirty="0"/>
              <a:t> (open source) automated testing suite for web applications across different browsers and platforms.  </a:t>
            </a:r>
            <a:r>
              <a:rPr lang="en-US" b="1" dirty="0"/>
              <a:t>Selenium WebDriver </a:t>
            </a:r>
            <a:r>
              <a:rPr lang="en-US" dirty="0"/>
              <a:t>sends commands to a browser and retrieves results. Most browser drivers actually launch and access a browser application (such as </a:t>
            </a:r>
            <a:r>
              <a:rPr lang="en-US" dirty="0">
                <a:hlinkClick r:id="rId2" tooltip="Firefox"/>
              </a:rPr>
              <a:t>Firefox</a:t>
            </a:r>
            <a:r>
              <a:rPr lang="en-US" dirty="0"/>
              <a:t>, </a:t>
            </a:r>
            <a:r>
              <a:rPr lang="en-US" dirty="0">
                <a:hlinkClick r:id="rId3" tooltip="Google Chrome"/>
              </a:rPr>
              <a:t>Chrome</a:t>
            </a:r>
            <a:r>
              <a:rPr lang="en-US" dirty="0"/>
              <a:t>, </a:t>
            </a:r>
            <a:r>
              <a:rPr lang="en-US" dirty="0">
                <a:hlinkClick r:id="rId4" tooltip="Internet Explorer"/>
              </a:rPr>
              <a:t>Internet Explorer</a:t>
            </a:r>
            <a:r>
              <a:rPr lang="en-US" dirty="0"/>
              <a:t>, </a:t>
            </a:r>
            <a:r>
              <a:rPr lang="en-US" dirty="0">
                <a:hlinkClick r:id="rId5" tooltip="Safari (web browser)"/>
              </a:rPr>
              <a:t>Safari</a:t>
            </a:r>
            <a:r>
              <a:rPr lang="en-US" dirty="0"/>
              <a:t>, or </a:t>
            </a:r>
            <a:r>
              <a:rPr lang="en-US" dirty="0">
                <a:hlinkClick r:id="rId6" tooltip="Microsoft Edge"/>
              </a:rPr>
              <a:t>Microsoft Edge</a:t>
            </a:r>
            <a:r>
              <a:rPr lang="en-US" dirty="0"/>
              <a:t>).</a:t>
            </a:r>
          </a:p>
          <a:p>
            <a:pPr marL="0" indent="0" algn="just">
              <a:buNone/>
            </a:pPr>
            <a:endParaRPr lang="en-US" dirty="0"/>
          </a:p>
          <a:p>
            <a:pPr algn="just"/>
            <a:r>
              <a:rPr lang="en-US" dirty="0"/>
              <a:t>The WebDriver directly starts a browser instance and controls it. However, </a:t>
            </a:r>
            <a:r>
              <a:rPr lang="en-US" b="1" dirty="0"/>
              <a:t>Selenium Grid </a:t>
            </a:r>
            <a:r>
              <a:rPr lang="en-US" dirty="0"/>
              <a:t>can be used with WebDriver to execute tests on remote systems.</a:t>
            </a:r>
          </a:p>
          <a:p>
            <a:pPr algn="just"/>
            <a:endParaRPr lang="en-US" dirty="0"/>
          </a:p>
          <a:p>
            <a:endParaRPr lang="en-GB" dirty="0"/>
          </a:p>
        </p:txBody>
      </p:sp>
      <p:sp>
        <p:nvSpPr>
          <p:cNvPr id="5" name="Titel 4"/>
          <p:cNvSpPr>
            <a:spLocks noGrp="1"/>
          </p:cNvSpPr>
          <p:nvPr>
            <p:ph type="title"/>
          </p:nvPr>
        </p:nvSpPr>
        <p:spPr/>
        <p:txBody>
          <a:bodyPr/>
          <a:lstStyle/>
          <a:p>
            <a:r>
              <a:rPr lang="es-ES" b="1" dirty="0"/>
              <a:t>01. UI Web </a:t>
            </a:r>
            <a:r>
              <a:rPr lang="es-ES" b="1" dirty="0" err="1"/>
              <a:t>based</a:t>
            </a:r>
            <a:r>
              <a:rPr lang="es-ES" b="1" dirty="0"/>
              <a:t> </a:t>
            </a:r>
            <a:r>
              <a:rPr lang="es-ES" b="1" dirty="0" err="1"/>
              <a:t>application</a:t>
            </a:r>
            <a:r>
              <a:rPr lang="es-ES" b="1" dirty="0"/>
              <a:t> </a:t>
            </a:r>
            <a:r>
              <a:rPr lang="es-ES" b="1" dirty="0" err="1"/>
              <a:t>Automation</a:t>
            </a:r>
            <a:endParaRPr lang="es-ES" b="1" dirty="0"/>
          </a:p>
        </p:txBody>
      </p:sp>
      <p:sp>
        <p:nvSpPr>
          <p:cNvPr id="6" name="Textplatzhalter 5"/>
          <p:cNvSpPr>
            <a:spLocks noGrp="1"/>
          </p:cNvSpPr>
          <p:nvPr>
            <p:ph type="body" sz="quarter" idx="13"/>
          </p:nvPr>
        </p:nvSpPr>
        <p:spPr/>
        <p:txBody>
          <a:bodyPr/>
          <a:lstStyle/>
          <a:p>
            <a:r>
              <a:rPr lang="en-GB" dirty="0"/>
              <a:t>1.1 Selenium</a:t>
            </a:r>
          </a:p>
        </p:txBody>
      </p:sp>
      <p:pic>
        <p:nvPicPr>
          <p:cNvPr id="2050" name="Picture 2" descr="Resultat d'imatges de selenium">
            <a:extLst>
              <a:ext uri="{FF2B5EF4-FFF2-40B4-BE49-F238E27FC236}">
                <a16:creationId xmlns:a16="http://schemas.microsoft.com/office/drawing/2014/main" id="{DD59EA7B-6E22-47BF-8516-414AF856981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90118" y="3272922"/>
            <a:ext cx="1553855" cy="13984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5684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p:cNvSpPr>
            <a:spLocks noGrp="1"/>
          </p:cNvSpPr>
          <p:nvPr>
            <p:ph type="ftr" sz="quarter" idx="10"/>
          </p:nvPr>
        </p:nvSpPr>
        <p:spPr/>
        <p:txBody>
          <a:bodyPr/>
          <a:lstStyle/>
          <a:p>
            <a:r>
              <a:rPr lang="en-GB">
                <a:solidFill>
                  <a:schemeClr val="tx1"/>
                </a:solidFill>
              </a:rPr>
              <a:t>Swiss Software Engineering: </a:t>
            </a:r>
            <a:r>
              <a:rPr lang="en-GB" b="1">
                <a:solidFill>
                  <a:schemeClr val="tx1"/>
                </a:solidFill>
                <a:latin typeface="Calibri"/>
                <a:cs typeface="Calibri"/>
              </a:rPr>
              <a:t>betterask.erni</a:t>
            </a:r>
          </a:p>
        </p:txBody>
      </p:sp>
      <p:sp>
        <p:nvSpPr>
          <p:cNvPr id="3" name="Foliennummernplatzhalter 2"/>
          <p:cNvSpPr>
            <a:spLocks noGrp="1"/>
          </p:cNvSpPr>
          <p:nvPr>
            <p:ph type="sldNum" sz="quarter" idx="11"/>
          </p:nvPr>
        </p:nvSpPr>
        <p:spPr/>
        <p:txBody>
          <a:bodyPr/>
          <a:lstStyle/>
          <a:p>
            <a:fld id="{9F5F539E-0E69-451B-AC12-57C40F9178F7}" type="slidenum">
              <a:rPr lang="en-GB" smtClean="0">
                <a:solidFill>
                  <a:srgbClr val="3C3C00"/>
                </a:solidFill>
              </a:rPr>
              <a:pPr/>
              <a:t>5</a:t>
            </a:fld>
            <a:endParaRPr lang="en-GB">
              <a:solidFill>
                <a:srgbClr val="3C3C00"/>
              </a:solidFill>
            </a:endParaRPr>
          </a:p>
        </p:txBody>
      </p:sp>
      <p:sp>
        <p:nvSpPr>
          <p:cNvPr id="4" name="Inhaltsplatzhalter 3"/>
          <p:cNvSpPr>
            <a:spLocks noGrp="1"/>
          </p:cNvSpPr>
          <p:nvPr>
            <p:ph sz="quarter" idx="12"/>
          </p:nvPr>
        </p:nvSpPr>
        <p:spPr>
          <a:xfrm>
            <a:off x="250757" y="1262228"/>
            <a:ext cx="7725547" cy="3514560"/>
          </a:xfrm>
        </p:spPr>
        <p:txBody>
          <a:bodyPr/>
          <a:lstStyle/>
          <a:p>
            <a:pPr algn="just"/>
            <a:r>
              <a:rPr lang="en-US" b="1" dirty="0"/>
              <a:t>Locator</a:t>
            </a:r>
            <a:r>
              <a:rPr lang="en-US" dirty="0"/>
              <a:t> is a command that tells Selenium which GUI elements (Text Box, Buttons, Check Boxes, </a:t>
            </a:r>
            <a:r>
              <a:rPr lang="en-US" dirty="0" err="1"/>
              <a:t>etc</a:t>
            </a:r>
            <a:r>
              <a:rPr lang="en-US" dirty="0"/>
              <a:t>) its needs to operate on. Identification of correct GUI elements is a prerequisite to creating an automation script. But accurate identification of GUI elements is more difficult than it sounds. Sometimes, you end up working with incorrect GUI elements or no elements at all.</a:t>
            </a:r>
          </a:p>
          <a:p>
            <a:pPr marL="0" indent="0" algn="just">
              <a:buNone/>
            </a:pPr>
            <a:endParaRPr lang="en-US" dirty="0"/>
          </a:p>
          <a:p>
            <a:endParaRPr lang="en-GB" dirty="0"/>
          </a:p>
        </p:txBody>
      </p:sp>
      <p:sp>
        <p:nvSpPr>
          <p:cNvPr id="5" name="Titel 4"/>
          <p:cNvSpPr>
            <a:spLocks noGrp="1"/>
          </p:cNvSpPr>
          <p:nvPr>
            <p:ph type="title"/>
          </p:nvPr>
        </p:nvSpPr>
        <p:spPr/>
        <p:txBody>
          <a:bodyPr/>
          <a:lstStyle/>
          <a:p>
            <a:r>
              <a:rPr lang="es-ES" b="1" dirty="0"/>
              <a:t>01. UI Web </a:t>
            </a:r>
            <a:r>
              <a:rPr lang="es-ES" b="1" dirty="0" err="1"/>
              <a:t>based</a:t>
            </a:r>
            <a:r>
              <a:rPr lang="es-ES" b="1" dirty="0"/>
              <a:t> </a:t>
            </a:r>
            <a:r>
              <a:rPr lang="es-ES" b="1" dirty="0" err="1"/>
              <a:t>application</a:t>
            </a:r>
            <a:r>
              <a:rPr lang="es-ES" b="1" dirty="0"/>
              <a:t> </a:t>
            </a:r>
            <a:r>
              <a:rPr lang="es-ES" b="1" dirty="0" err="1"/>
              <a:t>Automation</a:t>
            </a:r>
            <a:endParaRPr lang="es-ES" b="1" dirty="0"/>
          </a:p>
        </p:txBody>
      </p:sp>
      <p:sp>
        <p:nvSpPr>
          <p:cNvPr id="6" name="Textplatzhalter 5"/>
          <p:cNvSpPr>
            <a:spLocks noGrp="1"/>
          </p:cNvSpPr>
          <p:nvPr>
            <p:ph type="body" sz="quarter" idx="13"/>
          </p:nvPr>
        </p:nvSpPr>
        <p:spPr/>
        <p:txBody>
          <a:bodyPr/>
          <a:lstStyle/>
          <a:p>
            <a:r>
              <a:rPr lang="en-GB" dirty="0"/>
              <a:t>1.2 Selenium Basics: From Zero to Hero</a:t>
            </a:r>
          </a:p>
        </p:txBody>
      </p:sp>
      <p:pic>
        <p:nvPicPr>
          <p:cNvPr id="1026" name="Picture 2" descr="Resultat d'imatges de selenium selectors">
            <a:extLst>
              <a:ext uri="{FF2B5EF4-FFF2-40B4-BE49-F238E27FC236}">
                <a16:creationId xmlns:a16="http://schemas.microsoft.com/office/drawing/2014/main" id="{9A43A05F-B523-4034-A4B3-2F2BFA46DF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60714" y="2365514"/>
            <a:ext cx="4140982" cy="19615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34786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p:cNvSpPr>
            <a:spLocks noGrp="1"/>
          </p:cNvSpPr>
          <p:nvPr>
            <p:ph type="ftr" sz="quarter" idx="10"/>
          </p:nvPr>
        </p:nvSpPr>
        <p:spPr/>
        <p:txBody>
          <a:bodyPr/>
          <a:lstStyle/>
          <a:p>
            <a:r>
              <a:rPr lang="en-GB">
                <a:solidFill>
                  <a:schemeClr val="tx1"/>
                </a:solidFill>
              </a:rPr>
              <a:t>Swiss Software Engineering: </a:t>
            </a:r>
            <a:r>
              <a:rPr lang="en-GB" b="1">
                <a:solidFill>
                  <a:schemeClr val="tx1"/>
                </a:solidFill>
                <a:latin typeface="Calibri"/>
                <a:cs typeface="Calibri"/>
              </a:rPr>
              <a:t>betterask.erni</a:t>
            </a:r>
          </a:p>
        </p:txBody>
      </p:sp>
      <p:sp>
        <p:nvSpPr>
          <p:cNvPr id="3" name="Foliennummernplatzhalter 2"/>
          <p:cNvSpPr>
            <a:spLocks noGrp="1"/>
          </p:cNvSpPr>
          <p:nvPr>
            <p:ph type="sldNum" sz="quarter" idx="11"/>
          </p:nvPr>
        </p:nvSpPr>
        <p:spPr/>
        <p:txBody>
          <a:bodyPr/>
          <a:lstStyle/>
          <a:p>
            <a:fld id="{9F5F539E-0E69-451B-AC12-57C40F9178F7}" type="slidenum">
              <a:rPr lang="en-GB" smtClean="0">
                <a:solidFill>
                  <a:srgbClr val="3C3C00"/>
                </a:solidFill>
              </a:rPr>
              <a:pPr/>
              <a:t>6</a:t>
            </a:fld>
            <a:endParaRPr lang="en-GB">
              <a:solidFill>
                <a:srgbClr val="3C3C00"/>
              </a:solidFill>
            </a:endParaRPr>
          </a:p>
        </p:txBody>
      </p:sp>
      <p:sp>
        <p:nvSpPr>
          <p:cNvPr id="4" name="Inhaltsplatzhalter 3"/>
          <p:cNvSpPr>
            <a:spLocks noGrp="1"/>
          </p:cNvSpPr>
          <p:nvPr>
            <p:ph sz="quarter" idx="12"/>
          </p:nvPr>
        </p:nvSpPr>
        <p:spPr>
          <a:xfrm>
            <a:off x="250757" y="1262228"/>
            <a:ext cx="7725547" cy="3514560"/>
          </a:xfrm>
        </p:spPr>
        <p:txBody>
          <a:bodyPr/>
          <a:lstStyle/>
          <a:p>
            <a:pPr marL="0" indent="0" algn="just">
              <a:buNone/>
            </a:pPr>
            <a:endParaRPr lang="en-US" dirty="0"/>
          </a:p>
          <a:p>
            <a:endParaRPr lang="en-GB" dirty="0"/>
          </a:p>
        </p:txBody>
      </p:sp>
      <p:sp>
        <p:nvSpPr>
          <p:cNvPr id="5" name="Titel 4"/>
          <p:cNvSpPr>
            <a:spLocks noGrp="1"/>
          </p:cNvSpPr>
          <p:nvPr>
            <p:ph type="title"/>
          </p:nvPr>
        </p:nvSpPr>
        <p:spPr/>
        <p:txBody>
          <a:bodyPr/>
          <a:lstStyle/>
          <a:p>
            <a:r>
              <a:rPr lang="es-ES" b="1" dirty="0"/>
              <a:t>01. UI Web </a:t>
            </a:r>
            <a:r>
              <a:rPr lang="es-ES" b="1" dirty="0" err="1"/>
              <a:t>based</a:t>
            </a:r>
            <a:r>
              <a:rPr lang="es-ES" b="1" dirty="0"/>
              <a:t> </a:t>
            </a:r>
            <a:r>
              <a:rPr lang="es-ES" b="1" dirty="0" err="1"/>
              <a:t>application</a:t>
            </a:r>
            <a:r>
              <a:rPr lang="es-ES" b="1" dirty="0"/>
              <a:t> </a:t>
            </a:r>
            <a:r>
              <a:rPr lang="es-ES" b="1" dirty="0" err="1"/>
              <a:t>Automation</a:t>
            </a:r>
            <a:endParaRPr lang="es-ES" b="1" dirty="0"/>
          </a:p>
        </p:txBody>
      </p:sp>
      <p:sp>
        <p:nvSpPr>
          <p:cNvPr id="6" name="Textplatzhalter 5"/>
          <p:cNvSpPr>
            <a:spLocks noGrp="1"/>
          </p:cNvSpPr>
          <p:nvPr>
            <p:ph type="body" sz="quarter" idx="13"/>
          </p:nvPr>
        </p:nvSpPr>
        <p:spPr/>
        <p:txBody>
          <a:bodyPr/>
          <a:lstStyle/>
          <a:p>
            <a:r>
              <a:rPr lang="en-GB" dirty="0"/>
              <a:t>1.2 Selenium Basics: From Zero to Hero</a:t>
            </a:r>
          </a:p>
        </p:txBody>
      </p:sp>
      <p:pic>
        <p:nvPicPr>
          <p:cNvPr id="2050" name="Picture 2" descr="Resultat d'imatges de selenium locators">
            <a:extLst>
              <a:ext uri="{FF2B5EF4-FFF2-40B4-BE49-F238E27FC236}">
                <a16:creationId xmlns:a16="http://schemas.microsoft.com/office/drawing/2014/main" id="{E4998862-0CCD-403B-AD44-C320986A31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406" y="1262229"/>
            <a:ext cx="6685690" cy="32337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55301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Fußzeilenplatzhalter 1"/>
          <p:cNvSpPr>
            <a:spLocks noGrp="1"/>
          </p:cNvSpPr>
          <p:nvPr>
            <p:ph type="ftr" sz="quarter" idx="10"/>
          </p:nvPr>
        </p:nvSpPr>
        <p:spPr/>
        <p:txBody>
          <a:bodyPr/>
          <a:lstStyle/>
          <a:p>
            <a:r>
              <a:rPr lang="en-GB">
                <a:solidFill>
                  <a:schemeClr val="tx1"/>
                </a:solidFill>
              </a:rPr>
              <a:t>Swiss Software Engineering: </a:t>
            </a:r>
            <a:r>
              <a:rPr lang="en-GB" b="1">
                <a:solidFill>
                  <a:schemeClr val="tx1"/>
                </a:solidFill>
                <a:latin typeface="Calibri"/>
                <a:cs typeface="Calibri"/>
              </a:rPr>
              <a:t>betterask.erni</a:t>
            </a:r>
          </a:p>
        </p:txBody>
      </p:sp>
      <p:sp>
        <p:nvSpPr>
          <p:cNvPr id="3" name="Foliennummernplatzhalter 2"/>
          <p:cNvSpPr>
            <a:spLocks noGrp="1"/>
          </p:cNvSpPr>
          <p:nvPr>
            <p:ph type="sldNum" sz="quarter" idx="11"/>
          </p:nvPr>
        </p:nvSpPr>
        <p:spPr/>
        <p:txBody>
          <a:bodyPr/>
          <a:lstStyle/>
          <a:p>
            <a:fld id="{9F5F539E-0E69-451B-AC12-57C40F9178F7}" type="slidenum">
              <a:rPr lang="en-GB" smtClean="0">
                <a:solidFill>
                  <a:srgbClr val="3C3C00"/>
                </a:solidFill>
              </a:rPr>
              <a:pPr/>
              <a:t>7</a:t>
            </a:fld>
            <a:endParaRPr lang="en-GB">
              <a:solidFill>
                <a:srgbClr val="3C3C00"/>
              </a:solidFill>
            </a:endParaRPr>
          </a:p>
        </p:txBody>
      </p:sp>
      <p:sp>
        <p:nvSpPr>
          <p:cNvPr id="4" name="Inhaltsplatzhalter 3"/>
          <p:cNvSpPr>
            <a:spLocks noGrp="1"/>
          </p:cNvSpPr>
          <p:nvPr>
            <p:ph sz="quarter" idx="12"/>
          </p:nvPr>
        </p:nvSpPr>
        <p:spPr>
          <a:xfrm>
            <a:off x="250757" y="1262228"/>
            <a:ext cx="7725547" cy="3514560"/>
          </a:xfrm>
        </p:spPr>
        <p:txBody>
          <a:bodyPr/>
          <a:lstStyle/>
          <a:p>
            <a:pPr algn="just"/>
            <a:endParaRPr lang="en-US" dirty="0"/>
          </a:p>
          <a:p>
            <a:endParaRPr lang="en-GB" dirty="0"/>
          </a:p>
        </p:txBody>
      </p:sp>
      <p:sp>
        <p:nvSpPr>
          <p:cNvPr id="5" name="Titel 4"/>
          <p:cNvSpPr>
            <a:spLocks noGrp="1"/>
          </p:cNvSpPr>
          <p:nvPr>
            <p:ph type="title"/>
          </p:nvPr>
        </p:nvSpPr>
        <p:spPr/>
        <p:txBody>
          <a:bodyPr/>
          <a:lstStyle/>
          <a:p>
            <a:r>
              <a:rPr lang="es-ES" b="1" dirty="0"/>
              <a:t>01. UI Web </a:t>
            </a:r>
            <a:r>
              <a:rPr lang="es-ES" b="1" dirty="0" err="1"/>
              <a:t>based</a:t>
            </a:r>
            <a:r>
              <a:rPr lang="es-ES" b="1" dirty="0"/>
              <a:t> </a:t>
            </a:r>
            <a:r>
              <a:rPr lang="es-ES" b="1" dirty="0" err="1"/>
              <a:t>application</a:t>
            </a:r>
            <a:r>
              <a:rPr lang="es-ES" b="1" dirty="0"/>
              <a:t> </a:t>
            </a:r>
            <a:r>
              <a:rPr lang="es-ES" b="1" dirty="0" err="1"/>
              <a:t>Automation</a:t>
            </a:r>
            <a:endParaRPr lang="es-ES" b="1" dirty="0"/>
          </a:p>
        </p:txBody>
      </p:sp>
      <p:sp>
        <p:nvSpPr>
          <p:cNvPr id="6" name="Textplatzhalter 5"/>
          <p:cNvSpPr>
            <a:spLocks noGrp="1"/>
          </p:cNvSpPr>
          <p:nvPr>
            <p:ph type="body" sz="quarter" idx="13"/>
          </p:nvPr>
        </p:nvSpPr>
        <p:spPr/>
        <p:txBody>
          <a:bodyPr/>
          <a:lstStyle/>
          <a:p>
            <a:r>
              <a:rPr lang="en-GB" dirty="0"/>
              <a:t>Selenium: How to Start a New Project</a:t>
            </a:r>
          </a:p>
        </p:txBody>
      </p:sp>
      <p:pic>
        <p:nvPicPr>
          <p:cNvPr id="13" name="Picture 12">
            <a:extLst>
              <a:ext uri="{FF2B5EF4-FFF2-40B4-BE49-F238E27FC236}">
                <a16:creationId xmlns:a16="http://schemas.microsoft.com/office/drawing/2014/main" id="{A73583A6-C69E-490C-A57A-442627D9C9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4" name="TextBox 13">
            <a:extLst>
              <a:ext uri="{FF2B5EF4-FFF2-40B4-BE49-F238E27FC236}">
                <a16:creationId xmlns:a16="http://schemas.microsoft.com/office/drawing/2014/main" id="{D98C9068-F804-4B40-8FB5-0C8A2920D25A}"/>
              </a:ext>
            </a:extLst>
          </p:cNvPr>
          <p:cNvSpPr txBox="1"/>
          <p:nvPr/>
        </p:nvSpPr>
        <p:spPr>
          <a:xfrm>
            <a:off x="790570" y="1797635"/>
            <a:ext cx="7403667" cy="1384995"/>
          </a:xfrm>
          <a:prstGeom prst="rect">
            <a:avLst/>
          </a:prstGeom>
          <a:noFill/>
        </p:spPr>
        <p:txBody>
          <a:bodyPr wrap="square" rtlCol="0">
            <a:spAutoFit/>
          </a:bodyPr>
          <a:lstStyle/>
          <a:p>
            <a:pPr algn="ctr"/>
            <a:r>
              <a:rPr lang="es-ES" sz="6600" dirty="0">
                <a:solidFill>
                  <a:schemeClr val="bg1"/>
                </a:solidFill>
                <a:latin typeface="Franklin Gothic Demi" panose="020B0703020102020204" pitchFamily="34" charset="0"/>
                <a:cs typeface="Aharoni" panose="020B0604020202020204" pitchFamily="2" charset="-79"/>
              </a:rPr>
              <a:t>PRACTICE</a:t>
            </a:r>
          </a:p>
          <a:p>
            <a:pPr algn="ctr"/>
            <a:endParaRPr lang="es-ES" dirty="0">
              <a:solidFill>
                <a:schemeClr val="bg1"/>
              </a:solidFill>
            </a:endParaRPr>
          </a:p>
        </p:txBody>
      </p:sp>
      <p:cxnSp>
        <p:nvCxnSpPr>
          <p:cNvPr id="16" name="Straight Connector 15">
            <a:extLst>
              <a:ext uri="{FF2B5EF4-FFF2-40B4-BE49-F238E27FC236}">
                <a16:creationId xmlns:a16="http://schemas.microsoft.com/office/drawing/2014/main" id="{590F4191-4EF4-43BE-AA81-A0E2A8BD615A}"/>
              </a:ext>
            </a:extLst>
          </p:cNvPr>
          <p:cNvCxnSpPr>
            <a:cxnSpLocks/>
          </p:cNvCxnSpPr>
          <p:nvPr/>
        </p:nvCxnSpPr>
        <p:spPr>
          <a:xfrm>
            <a:off x="2518012" y="2747129"/>
            <a:ext cx="3939938" cy="0"/>
          </a:xfrm>
          <a:prstGeom prst="line">
            <a:avLst/>
          </a:prstGeom>
          <a:ln>
            <a:solidFill>
              <a:schemeClr val="bg2">
                <a:lumMod val="75000"/>
              </a:schemeClr>
            </a:solidFill>
          </a:ln>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99EDB2B2-3267-4BE3-8F83-B6223314573C}"/>
              </a:ext>
            </a:extLst>
          </p:cNvPr>
          <p:cNvSpPr txBox="1"/>
          <p:nvPr/>
        </p:nvSpPr>
        <p:spPr>
          <a:xfrm>
            <a:off x="2374710" y="2754855"/>
            <a:ext cx="4364020" cy="738664"/>
          </a:xfrm>
          <a:prstGeom prst="rect">
            <a:avLst/>
          </a:prstGeom>
          <a:noFill/>
        </p:spPr>
        <p:txBody>
          <a:bodyPr wrap="square" rtlCol="0">
            <a:spAutoFit/>
          </a:bodyPr>
          <a:lstStyle/>
          <a:p>
            <a:pPr algn="ctr"/>
            <a:r>
              <a:rPr lang="es-ES" sz="2400" dirty="0">
                <a:solidFill>
                  <a:schemeClr val="bg1"/>
                </a:solidFill>
              </a:rPr>
              <a:t>HOW TO START A NEW PROJECT?</a:t>
            </a:r>
          </a:p>
          <a:p>
            <a:endParaRPr lang="es-ES" dirty="0"/>
          </a:p>
        </p:txBody>
      </p:sp>
    </p:spTree>
    <p:extLst>
      <p:ext uri="{BB962C8B-B14F-4D97-AF65-F5344CB8AC3E}">
        <p14:creationId xmlns:p14="http://schemas.microsoft.com/office/powerpoint/2010/main" val="14011861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p:cNvSpPr>
            <a:spLocks noGrp="1"/>
          </p:cNvSpPr>
          <p:nvPr>
            <p:ph type="ftr" sz="quarter" idx="10"/>
          </p:nvPr>
        </p:nvSpPr>
        <p:spPr/>
        <p:txBody>
          <a:bodyPr/>
          <a:lstStyle/>
          <a:p>
            <a:r>
              <a:rPr lang="en-GB">
                <a:solidFill>
                  <a:schemeClr val="tx1"/>
                </a:solidFill>
              </a:rPr>
              <a:t>Swiss Software Engineering: </a:t>
            </a:r>
            <a:r>
              <a:rPr lang="en-GB" b="1">
                <a:solidFill>
                  <a:schemeClr val="tx1"/>
                </a:solidFill>
                <a:latin typeface="Calibri"/>
                <a:cs typeface="Calibri"/>
              </a:rPr>
              <a:t>betterask.erni</a:t>
            </a:r>
          </a:p>
        </p:txBody>
      </p:sp>
      <p:sp>
        <p:nvSpPr>
          <p:cNvPr id="3" name="Foliennummernplatzhalter 2"/>
          <p:cNvSpPr>
            <a:spLocks noGrp="1"/>
          </p:cNvSpPr>
          <p:nvPr>
            <p:ph type="sldNum" sz="quarter" idx="11"/>
          </p:nvPr>
        </p:nvSpPr>
        <p:spPr/>
        <p:txBody>
          <a:bodyPr/>
          <a:lstStyle/>
          <a:p>
            <a:fld id="{9F5F539E-0E69-451B-AC12-57C40F9178F7}" type="slidenum">
              <a:rPr lang="en-GB" smtClean="0">
                <a:solidFill>
                  <a:srgbClr val="3C3C00"/>
                </a:solidFill>
              </a:rPr>
              <a:pPr/>
              <a:t>8</a:t>
            </a:fld>
            <a:endParaRPr lang="en-GB">
              <a:solidFill>
                <a:srgbClr val="3C3C00"/>
              </a:solidFill>
            </a:endParaRPr>
          </a:p>
        </p:txBody>
      </p:sp>
      <p:sp>
        <p:nvSpPr>
          <p:cNvPr id="4" name="Inhaltsplatzhalter 3"/>
          <p:cNvSpPr>
            <a:spLocks noGrp="1"/>
          </p:cNvSpPr>
          <p:nvPr>
            <p:ph sz="quarter" idx="12"/>
          </p:nvPr>
        </p:nvSpPr>
        <p:spPr>
          <a:xfrm>
            <a:off x="250757" y="1262228"/>
            <a:ext cx="7725547" cy="3514560"/>
          </a:xfrm>
        </p:spPr>
        <p:txBody>
          <a:bodyPr/>
          <a:lstStyle/>
          <a:p>
            <a:pPr marL="0" indent="0" algn="just">
              <a:buNone/>
            </a:pPr>
            <a:endParaRPr lang="en-US" dirty="0"/>
          </a:p>
          <a:p>
            <a:endParaRPr lang="en-GB" dirty="0"/>
          </a:p>
        </p:txBody>
      </p:sp>
      <p:sp>
        <p:nvSpPr>
          <p:cNvPr id="5" name="Titel 4"/>
          <p:cNvSpPr>
            <a:spLocks noGrp="1"/>
          </p:cNvSpPr>
          <p:nvPr>
            <p:ph type="title"/>
          </p:nvPr>
        </p:nvSpPr>
        <p:spPr/>
        <p:txBody>
          <a:bodyPr/>
          <a:lstStyle/>
          <a:p>
            <a:r>
              <a:rPr lang="es-ES" b="1" dirty="0"/>
              <a:t>01. UI Web </a:t>
            </a:r>
            <a:r>
              <a:rPr lang="es-ES" b="1" dirty="0" err="1"/>
              <a:t>based</a:t>
            </a:r>
            <a:r>
              <a:rPr lang="es-ES" b="1" dirty="0"/>
              <a:t> </a:t>
            </a:r>
            <a:r>
              <a:rPr lang="es-ES" b="1" dirty="0" err="1"/>
              <a:t>application</a:t>
            </a:r>
            <a:r>
              <a:rPr lang="es-ES" b="1" dirty="0"/>
              <a:t> </a:t>
            </a:r>
            <a:r>
              <a:rPr lang="es-ES" b="1" dirty="0" err="1"/>
              <a:t>Automation</a:t>
            </a:r>
            <a:endParaRPr lang="es-ES" b="1" dirty="0"/>
          </a:p>
        </p:txBody>
      </p:sp>
      <p:sp>
        <p:nvSpPr>
          <p:cNvPr id="6" name="Textplatzhalter 5"/>
          <p:cNvSpPr>
            <a:spLocks noGrp="1"/>
          </p:cNvSpPr>
          <p:nvPr>
            <p:ph type="body" sz="quarter" idx="13"/>
          </p:nvPr>
        </p:nvSpPr>
        <p:spPr>
          <a:xfrm>
            <a:off x="245764" y="822614"/>
            <a:ext cx="8549292" cy="189928"/>
          </a:xfrm>
        </p:spPr>
        <p:txBody>
          <a:bodyPr/>
          <a:lstStyle/>
          <a:p>
            <a:r>
              <a:rPr lang="en-GB" dirty="0"/>
              <a:t>1.3 Practice: How to start a new Project?</a:t>
            </a:r>
          </a:p>
        </p:txBody>
      </p:sp>
      <p:pic>
        <p:nvPicPr>
          <p:cNvPr id="7" name="Picture 6">
            <a:extLst>
              <a:ext uri="{FF2B5EF4-FFF2-40B4-BE49-F238E27FC236}">
                <a16:creationId xmlns:a16="http://schemas.microsoft.com/office/drawing/2014/main" id="{6390F625-E6D6-4DEC-AB66-BA6B9C2885B8}"/>
              </a:ext>
            </a:extLst>
          </p:cNvPr>
          <p:cNvPicPr>
            <a:picLocks noChangeAspect="1"/>
          </p:cNvPicPr>
          <p:nvPr/>
        </p:nvPicPr>
        <p:blipFill>
          <a:blip r:embed="rId2"/>
          <a:stretch>
            <a:fillRect/>
          </a:stretch>
        </p:blipFill>
        <p:spPr>
          <a:xfrm>
            <a:off x="817335" y="1174554"/>
            <a:ext cx="2507590" cy="3592709"/>
          </a:xfrm>
          <a:prstGeom prst="rect">
            <a:avLst/>
          </a:prstGeom>
        </p:spPr>
      </p:pic>
      <p:pic>
        <p:nvPicPr>
          <p:cNvPr id="8196" name="Picture 4" descr="Empregados homens e mulheres enfrentam uma pergunta confusa Vetor Premium">
            <a:extLst>
              <a:ext uri="{FF2B5EF4-FFF2-40B4-BE49-F238E27FC236}">
                <a16:creationId xmlns:a16="http://schemas.microsoft.com/office/drawing/2014/main" id="{C2A8CBED-A9F5-413D-BF01-A81019F272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88971" y="1565530"/>
            <a:ext cx="3943350" cy="29102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67507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p:cNvSpPr>
            <a:spLocks noGrp="1"/>
          </p:cNvSpPr>
          <p:nvPr>
            <p:ph type="ftr" sz="quarter" idx="10"/>
          </p:nvPr>
        </p:nvSpPr>
        <p:spPr/>
        <p:txBody>
          <a:bodyPr/>
          <a:lstStyle/>
          <a:p>
            <a:r>
              <a:rPr lang="en-GB">
                <a:solidFill>
                  <a:schemeClr val="tx1"/>
                </a:solidFill>
              </a:rPr>
              <a:t>Swiss Software Engineering: </a:t>
            </a:r>
            <a:r>
              <a:rPr lang="en-GB" b="1">
                <a:solidFill>
                  <a:schemeClr val="tx1"/>
                </a:solidFill>
                <a:latin typeface="Calibri"/>
                <a:cs typeface="Calibri"/>
              </a:rPr>
              <a:t>betterask.erni</a:t>
            </a:r>
          </a:p>
        </p:txBody>
      </p:sp>
      <p:sp>
        <p:nvSpPr>
          <p:cNvPr id="3" name="Foliennummernplatzhalter 2"/>
          <p:cNvSpPr>
            <a:spLocks noGrp="1"/>
          </p:cNvSpPr>
          <p:nvPr>
            <p:ph type="sldNum" sz="quarter" idx="11"/>
          </p:nvPr>
        </p:nvSpPr>
        <p:spPr/>
        <p:txBody>
          <a:bodyPr/>
          <a:lstStyle/>
          <a:p>
            <a:fld id="{9F5F539E-0E69-451B-AC12-57C40F9178F7}" type="slidenum">
              <a:rPr lang="en-GB" smtClean="0">
                <a:solidFill>
                  <a:srgbClr val="3C3C00"/>
                </a:solidFill>
              </a:rPr>
              <a:pPr/>
              <a:t>9</a:t>
            </a:fld>
            <a:endParaRPr lang="en-GB">
              <a:solidFill>
                <a:srgbClr val="3C3C00"/>
              </a:solidFill>
            </a:endParaRPr>
          </a:p>
        </p:txBody>
      </p:sp>
      <p:sp>
        <p:nvSpPr>
          <p:cNvPr id="4" name="Inhaltsplatzhalter 3"/>
          <p:cNvSpPr>
            <a:spLocks noGrp="1"/>
          </p:cNvSpPr>
          <p:nvPr>
            <p:ph sz="quarter" idx="12"/>
          </p:nvPr>
        </p:nvSpPr>
        <p:spPr>
          <a:xfrm>
            <a:off x="250757" y="1262228"/>
            <a:ext cx="7725547" cy="3514560"/>
          </a:xfrm>
        </p:spPr>
        <p:txBody>
          <a:bodyPr/>
          <a:lstStyle/>
          <a:p>
            <a:pPr algn="just"/>
            <a:endParaRPr lang="en-US" dirty="0"/>
          </a:p>
          <a:p>
            <a:endParaRPr lang="en-GB" dirty="0"/>
          </a:p>
        </p:txBody>
      </p:sp>
      <p:sp>
        <p:nvSpPr>
          <p:cNvPr id="5" name="Titel 4"/>
          <p:cNvSpPr>
            <a:spLocks noGrp="1"/>
          </p:cNvSpPr>
          <p:nvPr>
            <p:ph type="title"/>
          </p:nvPr>
        </p:nvSpPr>
        <p:spPr/>
        <p:txBody>
          <a:bodyPr/>
          <a:lstStyle/>
          <a:p>
            <a:r>
              <a:rPr lang="es-ES" b="1" dirty="0"/>
              <a:t>01. UI Web </a:t>
            </a:r>
            <a:r>
              <a:rPr lang="es-ES" b="1" dirty="0" err="1"/>
              <a:t>based</a:t>
            </a:r>
            <a:r>
              <a:rPr lang="es-ES" b="1" dirty="0"/>
              <a:t> </a:t>
            </a:r>
            <a:r>
              <a:rPr lang="es-ES" b="1" dirty="0" err="1"/>
              <a:t>application</a:t>
            </a:r>
            <a:r>
              <a:rPr lang="es-ES" b="1" dirty="0"/>
              <a:t> </a:t>
            </a:r>
            <a:r>
              <a:rPr lang="es-ES" b="1" dirty="0" err="1"/>
              <a:t>Automation</a:t>
            </a:r>
            <a:endParaRPr lang="es-ES" b="1" dirty="0"/>
          </a:p>
        </p:txBody>
      </p:sp>
      <p:sp>
        <p:nvSpPr>
          <p:cNvPr id="6" name="Textplatzhalter 5"/>
          <p:cNvSpPr>
            <a:spLocks noGrp="1"/>
          </p:cNvSpPr>
          <p:nvPr>
            <p:ph type="body" sz="quarter" idx="13"/>
          </p:nvPr>
        </p:nvSpPr>
        <p:spPr/>
        <p:txBody>
          <a:bodyPr/>
          <a:lstStyle/>
          <a:p>
            <a:r>
              <a:rPr lang="en-GB" dirty="0"/>
              <a:t>Selenium: How to Start a New Project</a:t>
            </a:r>
          </a:p>
        </p:txBody>
      </p:sp>
      <p:pic>
        <p:nvPicPr>
          <p:cNvPr id="13" name="Picture 12">
            <a:extLst>
              <a:ext uri="{FF2B5EF4-FFF2-40B4-BE49-F238E27FC236}">
                <a16:creationId xmlns:a16="http://schemas.microsoft.com/office/drawing/2014/main" id="{A73583A6-C69E-490C-A57A-442627D9C9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4" name="TextBox 13">
            <a:extLst>
              <a:ext uri="{FF2B5EF4-FFF2-40B4-BE49-F238E27FC236}">
                <a16:creationId xmlns:a16="http://schemas.microsoft.com/office/drawing/2014/main" id="{D98C9068-F804-4B40-8FB5-0C8A2920D25A}"/>
              </a:ext>
            </a:extLst>
          </p:cNvPr>
          <p:cNvSpPr txBox="1"/>
          <p:nvPr/>
        </p:nvSpPr>
        <p:spPr>
          <a:xfrm>
            <a:off x="790570" y="1797635"/>
            <a:ext cx="7403667" cy="1384995"/>
          </a:xfrm>
          <a:prstGeom prst="rect">
            <a:avLst/>
          </a:prstGeom>
          <a:noFill/>
        </p:spPr>
        <p:txBody>
          <a:bodyPr wrap="square" rtlCol="0">
            <a:spAutoFit/>
          </a:bodyPr>
          <a:lstStyle/>
          <a:p>
            <a:pPr algn="ctr"/>
            <a:r>
              <a:rPr lang="es-ES" sz="6600" dirty="0">
                <a:solidFill>
                  <a:schemeClr val="bg1"/>
                </a:solidFill>
                <a:latin typeface="Franklin Gothic Demi" panose="020B0703020102020204" pitchFamily="34" charset="0"/>
                <a:cs typeface="Aharoni" panose="020B0604020202020204" pitchFamily="2" charset="-79"/>
              </a:rPr>
              <a:t>POM &amp; BDD</a:t>
            </a:r>
          </a:p>
          <a:p>
            <a:pPr algn="ctr"/>
            <a:endParaRPr lang="es-ES" dirty="0">
              <a:solidFill>
                <a:schemeClr val="bg1"/>
              </a:solidFill>
            </a:endParaRPr>
          </a:p>
        </p:txBody>
      </p:sp>
      <p:cxnSp>
        <p:nvCxnSpPr>
          <p:cNvPr id="16" name="Straight Connector 15">
            <a:extLst>
              <a:ext uri="{FF2B5EF4-FFF2-40B4-BE49-F238E27FC236}">
                <a16:creationId xmlns:a16="http://schemas.microsoft.com/office/drawing/2014/main" id="{590F4191-4EF4-43BE-AA81-A0E2A8BD615A}"/>
              </a:ext>
            </a:extLst>
          </p:cNvPr>
          <p:cNvCxnSpPr>
            <a:cxnSpLocks/>
          </p:cNvCxnSpPr>
          <p:nvPr/>
        </p:nvCxnSpPr>
        <p:spPr>
          <a:xfrm>
            <a:off x="2518012" y="2747129"/>
            <a:ext cx="3939938" cy="0"/>
          </a:xfrm>
          <a:prstGeom prst="line">
            <a:avLst/>
          </a:prstGeom>
          <a:ln>
            <a:solidFill>
              <a:schemeClr val="bg2">
                <a:lumMod val="75000"/>
              </a:schemeClr>
            </a:solidFill>
          </a:ln>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99EDB2B2-3267-4BE3-8F83-B6223314573C}"/>
              </a:ext>
            </a:extLst>
          </p:cNvPr>
          <p:cNvSpPr txBox="1"/>
          <p:nvPr/>
        </p:nvSpPr>
        <p:spPr>
          <a:xfrm>
            <a:off x="2272749" y="2754855"/>
            <a:ext cx="4512364" cy="738664"/>
          </a:xfrm>
          <a:prstGeom prst="rect">
            <a:avLst/>
          </a:prstGeom>
          <a:noFill/>
        </p:spPr>
        <p:txBody>
          <a:bodyPr wrap="square" rtlCol="0">
            <a:spAutoFit/>
          </a:bodyPr>
          <a:lstStyle/>
          <a:p>
            <a:pPr algn="ctr"/>
            <a:r>
              <a:rPr lang="es-ES" sz="2400" dirty="0">
                <a:solidFill>
                  <a:schemeClr val="bg1"/>
                </a:solidFill>
              </a:rPr>
              <a:t>PAGE OBJECT MODEL &amp; SPECFLOW</a:t>
            </a:r>
          </a:p>
          <a:p>
            <a:endParaRPr lang="es-ES" dirty="0"/>
          </a:p>
        </p:txBody>
      </p:sp>
    </p:spTree>
    <p:extLst>
      <p:ext uri="{BB962C8B-B14F-4D97-AF65-F5344CB8AC3E}">
        <p14:creationId xmlns:p14="http://schemas.microsoft.com/office/powerpoint/2010/main" val="119047362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CustomXml>
  <Property name="Class" value="0" type="System.String"/>
  <Property name="Category" value="12" type="System.String"/>
  <Property name="Content" value="667" type="System.String"/>
  <Property name="Language" value="en" type="System.String"/>
  <Property name="TemplateType" value="" type="System.String"/>
  <Property name="Author" value="Diego Martinez" type="System.String"/>
  <Property name="Classification" value="" type="System.String"/>
  <Property name="FrameContractDate" value="01/01/0001 00:00:00" type="System.DateTime"/>
  <Property name="ContractNumber" value="" type="System.String"/>
  <Property name="Customer" value="" type="System.String"/>
  <Property name="CustomerPostalCode_City" value="" type="System.String"/>
  <Property name="CustomerStreet" value="" type="System.String"/>
  <Property name="DocNumber" value="" type="System.String"/>
  <Property name="Draft" value="True" type="System.Boolean"/>
  <Property name="Project" value="" type="System.String"/>
  <Property name="Site" value="MUC" type="System.String"/>
  <Property name="Subtitle" value="Title slide header" type="System.String"/>
  <Property name="Title" value="Certified Tester Advance Level" type="System.String"/>
  <Property name="Version" value="0.1" type="System.String"/>
  <Property name="DocType" value="" type="System.String"/>
  <Property name="DocName" value="ISTQB_Certification" type="System.String"/>
  <Property name="DocPath" value="" type="System.String"/>
  <Property name="DocContent" value="" type="System.String"/>
  <Property name="DocShowVersion" value="True" type="System.Boolean"/>
  <Property name="DocShowDate" value="False" type="System.Boolean"/>
  <Property name="DocDateFormat" value="" type="System.String"/>
  <Property name="Date" value="01/07/2019 00:00:00" type="System.DateTime"/>
  <Property name="DocShowPath" value="False" type="System.Boolean"/>
  <Property name="Logo" value="True" type="System.Boolean"/>
</CustomXml>
</file>

<file path=customXml/itemProps1.xml><?xml version="1.0" encoding="utf-8"?>
<ds:datastoreItem xmlns:ds="http://schemas.openxmlformats.org/officeDocument/2006/customXml" ds:itemID="{D01B21A8-5373-44DA-B9CD-61E34BAABDC4}">
  <ds:schemaRefs/>
</ds:datastoreItem>
</file>

<file path=docProps/app.xml><?xml version="1.0" encoding="utf-8"?>
<Properties xmlns="http://schemas.openxmlformats.org/officeDocument/2006/extended-properties" xmlns:vt="http://schemas.openxmlformats.org/officeDocument/2006/docPropsVTypes">
  <Template/>
  <TotalTime>880</TotalTime>
  <Words>507</Words>
  <Application>Microsoft Office PowerPoint</Application>
  <PresentationFormat>On-screen Show (16:9)</PresentationFormat>
  <Paragraphs>90</Paragraphs>
  <Slides>15</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15</vt:i4>
      </vt:variant>
    </vt:vector>
  </HeadingPairs>
  <TitlesOfParts>
    <vt:vector size="26" baseType="lpstr">
      <vt:lpstr>Aharoni</vt:lpstr>
      <vt:lpstr>Arial</vt:lpstr>
      <vt:lpstr>Bahnschrift SemiBold</vt:lpstr>
      <vt:lpstr>Calibri</vt:lpstr>
      <vt:lpstr>Calibri Light</vt:lpstr>
      <vt:lpstr>Franklin Gothic Demi</vt:lpstr>
      <vt:lpstr>Lato</vt:lpstr>
      <vt:lpstr>Lato Light</vt:lpstr>
      <vt:lpstr>Lato Regular</vt:lpstr>
      <vt:lpstr>Wingdings</vt:lpstr>
      <vt:lpstr>Office Theme</vt:lpstr>
      <vt:lpstr>QA – Automation Tester Certification</vt:lpstr>
      <vt:lpstr>QA – Automation Tester Certification</vt:lpstr>
      <vt:lpstr>01. UI Web based application Automation</vt:lpstr>
      <vt:lpstr>01. UI Web based application Automation</vt:lpstr>
      <vt:lpstr>01. UI Web based application Automation</vt:lpstr>
      <vt:lpstr>01. UI Web based application Automation</vt:lpstr>
      <vt:lpstr>01. UI Web based application Automation</vt:lpstr>
      <vt:lpstr>01. UI Web based application Automation</vt:lpstr>
      <vt:lpstr>01. UI Web based application Automation</vt:lpstr>
      <vt:lpstr>01. UI Web based application Automation</vt:lpstr>
      <vt:lpstr>01. UI Web based application Automation</vt:lpstr>
      <vt:lpstr>01. UI Web based application Automation</vt:lpstr>
      <vt:lpstr>01. UI Web based application Automation</vt:lpstr>
      <vt:lpstr>01. UI Web based application Automation</vt:lpstr>
      <vt:lpstr>PowerPoint Presentation</vt:lpstr>
    </vt:vector>
  </TitlesOfParts>
  <Manager/>
  <Company>ERNI (Deutschland) GmbH · Arnulfpark, Luise-Ullrich-Str. 20 · 80636 · München</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Certified Tester Advance Level</dc:title>
  <dc:subject/>
  <dc:creator>Diego Martinez</dc:creator>
  <cp:keywords/>
  <dc:description/>
  <cp:lastModifiedBy>Martinez Diego (ERNI)</cp:lastModifiedBy>
  <cp:revision>1644</cp:revision>
  <cp:lastPrinted>2018-02-05T09:37:18Z</cp:lastPrinted>
  <dcterms:created xsi:type="dcterms:W3CDTF">2015-07-16T13:25:07Z</dcterms:created>
  <dcterms:modified xsi:type="dcterms:W3CDTF">2019-10-28T09:35:12Z</dcterms:modified>
  <cp:category>QMS - Basic - ERNI Basic Templates</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EMOT">
    <vt:bool>true</vt:bool>
  </property>
  <property fmtid="{D5CDD505-2E9C-101B-9397-08002B2CF9AE}" pid="3" name="GUID">
    <vt:lpwstr>6aedd665-8a56-4581-94ca-b7371513f554</vt:lpwstr>
  </property>
</Properties>
</file>